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97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0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7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4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2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1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8809A5E-0831-43AA-BE54-41F380A9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9" y="3429000"/>
            <a:ext cx="2457954" cy="26098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DB5CD6C-CED4-443F-8524-79BEE62E6930}"/>
              </a:ext>
            </a:extLst>
          </p:cNvPr>
          <p:cNvSpPr/>
          <p:nvPr/>
        </p:nvSpPr>
        <p:spPr>
          <a:xfrm>
            <a:off x="3499689" y="4652045"/>
            <a:ext cx="942975" cy="57626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2C3029-BCDE-409E-A955-F317CB4A73C8}"/>
              </a:ext>
            </a:extLst>
          </p:cNvPr>
          <p:cNvSpPr/>
          <p:nvPr/>
        </p:nvSpPr>
        <p:spPr>
          <a:xfrm>
            <a:off x="4798650" y="4105275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2D0FBF-494D-4995-A3AE-7CE0864D78C1}"/>
              </a:ext>
            </a:extLst>
          </p:cNvPr>
          <p:cNvSpPr/>
          <p:nvPr/>
        </p:nvSpPr>
        <p:spPr>
          <a:xfrm>
            <a:off x="4798650" y="4763474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766EC3-10E9-404A-AC03-53BDC6AE23CD}"/>
              </a:ext>
            </a:extLst>
          </p:cNvPr>
          <p:cNvSpPr/>
          <p:nvPr/>
        </p:nvSpPr>
        <p:spPr>
          <a:xfrm>
            <a:off x="4798650" y="5421673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326C52-23D1-4C70-99C0-3607EBB768DC}"/>
              </a:ext>
            </a:extLst>
          </p:cNvPr>
          <p:cNvSpPr/>
          <p:nvPr/>
        </p:nvSpPr>
        <p:spPr>
          <a:xfrm>
            <a:off x="6144600" y="4407751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9DAE90-D87C-4B33-AB6A-1E15C296FCD7}"/>
              </a:ext>
            </a:extLst>
          </p:cNvPr>
          <p:cNvSpPr/>
          <p:nvPr/>
        </p:nvSpPr>
        <p:spPr>
          <a:xfrm>
            <a:off x="6144600" y="5119198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3E082F-3310-4FC5-8404-BDC62B60FB01}"/>
              </a:ext>
            </a:extLst>
          </p:cNvPr>
          <p:cNvSpPr/>
          <p:nvPr/>
        </p:nvSpPr>
        <p:spPr>
          <a:xfrm>
            <a:off x="7490550" y="4105275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45726A-3084-437A-A9D3-9E5D8CABA641}"/>
              </a:ext>
            </a:extLst>
          </p:cNvPr>
          <p:cNvSpPr/>
          <p:nvPr/>
        </p:nvSpPr>
        <p:spPr>
          <a:xfrm>
            <a:off x="7490550" y="4760176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0CCC3-D103-4A52-8EF0-4AE2F42B097C}"/>
              </a:ext>
            </a:extLst>
          </p:cNvPr>
          <p:cNvSpPr/>
          <p:nvPr/>
        </p:nvSpPr>
        <p:spPr>
          <a:xfrm>
            <a:off x="7490550" y="5415077"/>
            <a:ext cx="360000" cy="36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0F0AB1-05DF-41F8-BC12-E921AD323DA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5158650" y="4285275"/>
            <a:ext cx="985950" cy="302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2731FC-AF40-48F5-B2C3-BAC235A7F570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5158650" y="4285275"/>
            <a:ext cx="985950" cy="101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AEB9EF-467E-4177-B107-57A772A914D1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5158650" y="4587751"/>
            <a:ext cx="985950" cy="355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5925E3-D776-4AA6-85BF-0897522C0FC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5158650" y="4943474"/>
            <a:ext cx="985950" cy="355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F3AF7F-58BA-48F8-ACC8-B18E5B81F1C4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5158650" y="4587751"/>
            <a:ext cx="985950" cy="101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B2EFF2-087A-4859-B860-5DA56F80110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5158650" y="5299198"/>
            <a:ext cx="985950" cy="302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00DD19-288B-43BF-8FD4-E150FAF44ED2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6504600" y="4285275"/>
            <a:ext cx="985950" cy="302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16A56F-8836-4EFB-BD81-4ED7FBECFCE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6504600" y="4587751"/>
            <a:ext cx="985950" cy="100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C7AAB5-50DD-4DB8-B33A-B5B066C8114C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6504600" y="4587751"/>
            <a:ext cx="985950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A4F98A-29DD-4415-A39E-C03161BE5940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6504600" y="4285275"/>
            <a:ext cx="985950" cy="101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59DA6C-CC3B-4E75-9E7D-D03008FE9139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504600" y="4940176"/>
            <a:ext cx="985950" cy="359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0B5B869-5CF8-424F-A69E-6CD13ED9F151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6504600" y="5299198"/>
            <a:ext cx="985950" cy="295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96B2880-E5A1-4D8C-97E6-B0389908B6EC}"/>
              </a:ext>
            </a:extLst>
          </p:cNvPr>
          <p:cNvSpPr txBox="1"/>
          <p:nvPr/>
        </p:nvSpPr>
        <p:spPr>
          <a:xfrm>
            <a:off x="9118600" y="4046748"/>
            <a:ext cx="2273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Science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3F43D0E-6D0D-419D-BC9D-58E76DADD894}"/>
              </a:ext>
            </a:extLst>
          </p:cNvPr>
          <p:cNvSpPr/>
          <p:nvPr/>
        </p:nvSpPr>
        <p:spPr>
          <a:xfrm>
            <a:off x="8241644" y="4141209"/>
            <a:ext cx="580003" cy="28813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A4F69E66-7BE4-4ED2-A938-3A6A5E6D9417}"/>
              </a:ext>
            </a:extLst>
          </p:cNvPr>
          <p:cNvSpPr/>
          <p:nvPr/>
        </p:nvSpPr>
        <p:spPr>
          <a:xfrm>
            <a:off x="8241643" y="4792236"/>
            <a:ext cx="580003" cy="28813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D692A7B-4F4D-4BDE-A369-0A27E577A51F}"/>
              </a:ext>
            </a:extLst>
          </p:cNvPr>
          <p:cNvSpPr/>
          <p:nvPr/>
        </p:nvSpPr>
        <p:spPr>
          <a:xfrm>
            <a:off x="8241642" y="5457609"/>
            <a:ext cx="580003" cy="28813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1F57F3-9307-43E2-99E3-1EF5D2BB409C}"/>
              </a:ext>
            </a:extLst>
          </p:cNvPr>
          <p:cNvSpPr txBox="1"/>
          <p:nvPr/>
        </p:nvSpPr>
        <p:spPr>
          <a:xfrm>
            <a:off x="9118600" y="4704947"/>
            <a:ext cx="2273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Tech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70CAAD-8441-4986-B99D-3A77CF4C6C87}"/>
              </a:ext>
            </a:extLst>
          </p:cNvPr>
          <p:cNvSpPr txBox="1"/>
          <p:nvPr/>
        </p:nvSpPr>
        <p:spPr>
          <a:xfrm>
            <a:off x="9045800" y="5363146"/>
            <a:ext cx="2273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Sports</a:t>
            </a:r>
          </a:p>
        </p:txBody>
      </p:sp>
      <p:sp>
        <p:nvSpPr>
          <p:cNvPr id="64" name="Title 63">
            <a:extLst>
              <a:ext uri="{FF2B5EF4-FFF2-40B4-BE49-F238E27FC236}">
                <a16:creationId xmlns:a16="http://schemas.microsoft.com/office/drawing/2014/main" id="{5C7E6C29-F539-4EC5-B4EF-1DBAAB928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512" y="199982"/>
            <a:ext cx="8791575" cy="2387600"/>
          </a:xfrm>
        </p:spPr>
        <p:txBody>
          <a:bodyPr/>
          <a:lstStyle/>
          <a:p>
            <a:r>
              <a:rPr lang="en-IE" dirty="0"/>
              <a:t>Text Classification/Analysis Using Neural Networks and Word2Vec</a:t>
            </a:r>
          </a:p>
        </p:txBody>
      </p:sp>
    </p:spTree>
    <p:extLst>
      <p:ext uri="{BB962C8B-B14F-4D97-AF65-F5344CB8AC3E}">
        <p14:creationId xmlns:p14="http://schemas.microsoft.com/office/powerpoint/2010/main" val="302117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7581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7581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7581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8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F140-00EC-4473-867A-7F22AB87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609092"/>
            <a:ext cx="3242564" cy="1188720"/>
          </a:xfrm>
        </p:spPr>
        <p:txBody>
          <a:bodyPr/>
          <a:lstStyle/>
          <a:p>
            <a:r>
              <a:rPr lang="en-IE" dirty="0"/>
              <a:t>Word2Vec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4AD1C-532B-44C6-BBFE-E1B5EC200621}"/>
              </a:ext>
            </a:extLst>
          </p:cNvPr>
          <p:cNvSpPr txBox="1"/>
          <p:nvPr/>
        </p:nvSpPr>
        <p:spPr>
          <a:xfrm>
            <a:off x="554736" y="2133600"/>
            <a:ext cx="381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Produces word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Captures word meaning/semantics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99D83-1C0B-496E-AD3E-E885006FAAFE}"/>
              </a:ext>
            </a:extLst>
          </p:cNvPr>
          <p:cNvSpPr/>
          <p:nvPr/>
        </p:nvSpPr>
        <p:spPr>
          <a:xfrm>
            <a:off x="925515" y="3115719"/>
            <a:ext cx="250100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“Computer”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665B0-EDF1-410B-89AF-CFEB013C54CB}"/>
                  </a:ext>
                </a:extLst>
              </p:cNvPr>
              <p:cNvSpPr txBox="1"/>
              <p:nvPr/>
            </p:nvSpPr>
            <p:spPr>
              <a:xfrm>
                <a:off x="1190972" y="3697728"/>
                <a:ext cx="1970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  <m:e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−1.6</m:t>
                            </m:r>
                          </m:e>
                          <m:e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4.2]</m:t>
                            </m:r>
                          </m:e>
                        </m:mr>
                      </m:m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665B0-EDF1-410B-89AF-CFEB013C5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72" y="3697728"/>
                <a:ext cx="1970091" cy="307777"/>
              </a:xfrm>
              <a:prstGeom prst="rect">
                <a:avLst/>
              </a:prstGeom>
              <a:blipFill>
                <a:blip r:embed="rId2"/>
                <a:stretch>
                  <a:fillRect l="-4012" t="-6000" r="-4012" b="-340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FA8DEB6-E5A8-4AB9-8E75-A8C18DA184A0}"/>
              </a:ext>
            </a:extLst>
          </p:cNvPr>
          <p:cNvSpPr/>
          <p:nvPr/>
        </p:nvSpPr>
        <p:spPr>
          <a:xfrm>
            <a:off x="5202967" y="3115719"/>
            <a:ext cx="17860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“Mouse”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E2F8C-DC83-419C-B832-119405CB5122}"/>
                  </a:ext>
                </a:extLst>
              </p:cNvPr>
              <p:cNvSpPr txBox="1"/>
              <p:nvPr/>
            </p:nvSpPr>
            <p:spPr>
              <a:xfrm>
                <a:off x="5039621" y="3697728"/>
                <a:ext cx="21127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2.03</m:t>
                            </m:r>
                          </m:e>
                          <m:e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−1.2</m:t>
                            </m:r>
                          </m:e>
                          <m:e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4.1]</m:t>
                            </m:r>
                          </m:e>
                        </m:mr>
                      </m:m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E2F8C-DC83-419C-B832-119405CB5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621" y="3697728"/>
                <a:ext cx="2112758" cy="307777"/>
              </a:xfrm>
              <a:prstGeom prst="rect">
                <a:avLst/>
              </a:prstGeom>
              <a:blipFill>
                <a:blip r:embed="rId3"/>
                <a:stretch>
                  <a:fillRect l="-3757" t="-6000" r="-4046" b="-340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20FA83D-2DB6-4E17-8DAC-31CAD2C69BC7}"/>
              </a:ext>
            </a:extLst>
          </p:cNvPr>
          <p:cNvSpPr/>
          <p:nvPr/>
        </p:nvSpPr>
        <p:spPr>
          <a:xfrm>
            <a:off x="9021960" y="3115719"/>
            <a:ext cx="127310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“Cat”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C5D1A7-DFA9-4E83-AA1F-B3DE4F701A4C}"/>
                  </a:ext>
                </a:extLst>
              </p:cNvPr>
              <p:cNvSpPr txBox="1"/>
              <p:nvPr/>
            </p:nvSpPr>
            <p:spPr>
              <a:xfrm>
                <a:off x="8602133" y="3697727"/>
                <a:ext cx="2162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E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−4.1</m:t>
                            </m:r>
                          </m:e>
                          <m:e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3.1</m:t>
                            </m:r>
                          </m:e>
                          <m:e>
                            <m: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  <m:t>−0.5]</m:t>
                            </m:r>
                          </m:e>
                        </m:mr>
                      </m:m>
                    </m:oMath>
                  </m:oMathPara>
                </a14:m>
                <a:endParaRPr lang="en-I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C5D1A7-DFA9-4E83-AA1F-B3DE4F701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133" y="3697727"/>
                <a:ext cx="2162451" cy="307777"/>
              </a:xfrm>
              <a:prstGeom prst="rect">
                <a:avLst/>
              </a:prstGeom>
              <a:blipFill>
                <a:blip r:embed="rId4"/>
                <a:stretch>
                  <a:fillRect l="-3662" t="-6000" r="-3662" b="-340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A3A1C8D-59A9-4DE6-BA65-7298F688991A}"/>
              </a:ext>
            </a:extLst>
          </p:cNvPr>
          <p:cNvSpPr/>
          <p:nvPr/>
        </p:nvSpPr>
        <p:spPr>
          <a:xfrm>
            <a:off x="2356546" y="4681835"/>
            <a:ext cx="74789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“A </a:t>
            </a:r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mouse</a:t>
            </a:r>
            <a:r>
              <a:rPr lang="en-US" sz="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is plugged into the computer”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AB1D4-792D-4EFC-8CEA-00E2BB7E0287}"/>
              </a:ext>
            </a:extLst>
          </p:cNvPr>
          <p:cNvSpPr/>
          <p:nvPr/>
        </p:nvSpPr>
        <p:spPr>
          <a:xfrm>
            <a:off x="1833422" y="5571621"/>
            <a:ext cx="852515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“The cat chased the </a:t>
            </a:r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mouse</a:t>
            </a:r>
            <a:r>
              <a:rPr lang="en-US" sz="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around the house”</a:t>
            </a:r>
            <a:endParaRPr lang="en-U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715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01AD-CAFF-456E-A485-BF1C3FEF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61" y="523613"/>
            <a:ext cx="5074539" cy="1188720"/>
          </a:xfrm>
        </p:spPr>
        <p:txBody>
          <a:bodyPr/>
          <a:lstStyle/>
          <a:p>
            <a:r>
              <a:rPr lang="en-IE" dirty="0"/>
              <a:t>How Does it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9C6FC-897D-4B40-9210-F8E1317DF3A6}"/>
              </a:ext>
            </a:extLst>
          </p:cNvPr>
          <p:cNvSpPr/>
          <p:nvPr/>
        </p:nvSpPr>
        <p:spPr>
          <a:xfrm>
            <a:off x="2972089" y="2520084"/>
            <a:ext cx="443345" cy="292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1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  <a:p>
            <a:pPr algn="ctr"/>
            <a:r>
              <a:rPr lang="en-IE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82B79-DFD5-4818-ABC0-EBA0C5600BC7}"/>
              </a:ext>
            </a:extLst>
          </p:cNvPr>
          <p:cNvSpPr/>
          <p:nvPr/>
        </p:nvSpPr>
        <p:spPr>
          <a:xfrm>
            <a:off x="5461289" y="3108902"/>
            <a:ext cx="568036" cy="176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  <a:p>
            <a:pPr algn="ctr"/>
            <a:r>
              <a:rPr lang="en-IE" dirty="0"/>
              <a:t>2.3</a:t>
            </a:r>
          </a:p>
          <a:p>
            <a:pPr algn="ctr"/>
            <a:r>
              <a:rPr lang="en-IE" dirty="0"/>
              <a:t>-1.6</a:t>
            </a:r>
          </a:p>
          <a:p>
            <a:pPr algn="ctr"/>
            <a:r>
              <a:rPr lang="en-IE" dirty="0"/>
              <a:t>4.2</a:t>
            </a:r>
          </a:p>
          <a:p>
            <a:pPr algn="ctr"/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B88EA-39FE-4921-B619-C36F4782504E}"/>
              </a:ext>
            </a:extLst>
          </p:cNvPr>
          <p:cNvSpPr/>
          <p:nvPr/>
        </p:nvSpPr>
        <p:spPr>
          <a:xfrm>
            <a:off x="7950488" y="2527011"/>
            <a:ext cx="692729" cy="292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0.98</a:t>
            </a:r>
          </a:p>
          <a:p>
            <a:pPr algn="ctr"/>
            <a:r>
              <a:rPr lang="en-IE" dirty="0"/>
              <a:t>0.4</a:t>
            </a:r>
          </a:p>
          <a:p>
            <a:pPr algn="ctr"/>
            <a:r>
              <a:rPr lang="en-IE" dirty="0"/>
              <a:t>0.03</a:t>
            </a:r>
          </a:p>
          <a:p>
            <a:pPr algn="ctr"/>
            <a:r>
              <a:rPr lang="en-IE" dirty="0"/>
              <a:t>0.86</a:t>
            </a:r>
          </a:p>
          <a:p>
            <a:pPr algn="ctr"/>
            <a:r>
              <a:rPr lang="en-IE" dirty="0"/>
              <a:t>0.45</a:t>
            </a:r>
          </a:p>
          <a:p>
            <a:pPr algn="ctr"/>
            <a:r>
              <a:rPr lang="en-IE" dirty="0"/>
              <a:t>0.12</a:t>
            </a:r>
          </a:p>
          <a:p>
            <a:pPr algn="ctr"/>
            <a:r>
              <a:rPr lang="en-IE" dirty="0"/>
              <a:t>0.32</a:t>
            </a:r>
          </a:p>
          <a:p>
            <a:pPr algn="ctr"/>
            <a:r>
              <a:rPr lang="en-IE" dirty="0"/>
              <a:t>0.54</a:t>
            </a:r>
          </a:p>
          <a:p>
            <a:pPr algn="ctr"/>
            <a:r>
              <a:rPr lang="en-IE" dirty="0"/>
              <a:t>0.89</a:t>
            </a:r>
          </a:p>
          <a:p>
            <a:pPr algn="ctr"/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EC71A0-E28F-488F-80CE-9835D3748D11}"/>
              </a:ext>
            </a:extLst>
          </p:cNvPr>
          <p:cNvCxnSpPr>
            <a:stCxn id="4" idx="3"/>
          </p:cNvCxnSpPr>
          <p:nvPr/>
        </p:nvCxnSpPr>
        <p:spPr>
          <a:xfrm flipV="1">
            <a:off x="3415434" y="3277466"/>
            <a:ext cx="2045855" cy="7065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BD8B45-5A7A-48CC-BDF9-B2F07E207BF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415434" y="3597275"/>
            <a:ext cx="2045855" cy="38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EB7184-6CEF-49B3-A510-8044E3D241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5434" y="3984048"/>
            <a:ext cx="2045855" cy="6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29420-F2E5-4765-B5F0-BFFA0054CBB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15434" y="3984048"/>
            <a:ext cx="2045855" cy="724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58AD90-4C62-4910-AD7E-5EAD8D9C14E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15434" y="3984048"/>
            <a:ext cx="2045855" cy="260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88A735-2325-4AA5-9483-B1F1CC120EC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15434" y="3984048"/>
            <a:ext cx="2045855" cy="4831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F6684F-B1DE-44C6-8F99-B01ECF8CF9F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29325" y="2787016"/>
            <a:ext cx="1921164" cy="12039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ADBAB4-BF99-4BB4-80CD-982F322088F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29325" y="3206116"/>
            <a:ext cx="1921164" cy="7848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A28BC-1902-4709-B6A3-7DCAC5DA549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29325" y="3990974"/>
            <a:ext cx="192116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6B3FF2-6570-41B7-8BDC-4D6530C690B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29325" y="3990974"/>
            <a:ext cx="1921164" cy="4191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C9B08B-87DC-45AF-8089-242B9170F4C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29325" y="3990974"/>
            <a:ext cx="1921164" cy="9448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AC631C-3194-4C3B-A498-CB2DBA3CC85A}"/>
              </a:ext>
            </a:extLst>
          </p:cNvPr>
          <p:cNvSpPr txBox="1"/>
          <p:nvPr/>
        </p:nvSpPr>
        <p:spPr>
          <a:xfrm>
            <a:off x="2840239" y="5673869"/>
            <a:ext cx="70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EB6271-BF78-4FDC-9A2A-DFAB6F17CE1D}"/>
              </a:ext>
            </a:extLst>
          </p:cNvPr>
          <p:cNvSpPr txBox="1"/>
          <p:nvPr/>
        </p:nvSpPr>
        <p:spPr>
          <a:xfrm>
            <a:off x="5329439" y="5673869"/>
            <a:ext cx="98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Hidden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EC0AE0-7CF1-48F4-BCFF-82740CED79D0}"/>
              </a:ext>
            </a:extLst>
          </p:cNvPr>
          <p:cNvSpPr txBox="1"/>
          <p:nvPr/>
        </p:nvSpPr>
        <p:spPr>
          <a:xfrm>
            <a:off x="7791738" y="5673867"/>
            <a:ext cx="98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7AB52-755A-4D9E-A7DC-7CD3B16F1C68}"/>
              </a:ext>
            </a:extLst>
          </p:cNvPr>
          <p:cNvSpPr txBox="1"/>
          <p:nvPr/>
        </p:nvSpPr>
        <p:spPr>
          <a:xfrm>
            <a:off x="2738746" y="2109560"/>
            <a:ext cx="16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“Mouse”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9CA273-921C-42BC-9274-AE77460282B1}"/>
              </a:ext>
            </a:extLst>
          </p:cNvPr>
          <p:cNvSpPr txBox="1"/>
          <p:nvPr/>
        </p:nvSpPr>
        <p:spPr>
          <a:xfrm>
            <a:off x="8890648" y="2537175"/>
            <a:ext cx="14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“Computer”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20954-D37E-4BA9-8D0C-A71CC03910EE}"/>
              </a:ext>
            </a:extLst>
          </p:cNvPr>
          <p:cNvSpPr txBox="1"/>
          <p:nvPr/>
        </p:nvSpPr>
        <p:spPr>
          <a:xfrm>
            <a:off x="8890647" y="3383511"/>
            <a:ext cx="13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“Keyboard”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881DDB-ECEF-45B6-984A-3A318A72BAF5}"/>
              </a:ext>
            </a:extLst>
          </p:cNvPr>
          <p:cNvSpPr txBox="1"/>
          <p:nvPr/>
        </p:nvSpPr>
        <p:spPr>
          <a:xfrm>
            <a:off x="8890647" y="4751189"/>
            <a:ext cx="13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“Scroll”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FBE72A-449A-438F-B4C5-27A150DBC2FE}"/>
              </a:ext>
            </a:extLst>
          </p:cNvPr>
          <p:cNvSpPr/>
          <p:nvPr/>
        </p:nvSpPr>
        <p:spPr>
          <a:xfrm>
            <a:off x="6989906" y="465256"/>
            <a:ext cx="443488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Skip-Gram Model</a:t>
            </a:r>
          </a:p>
        </p:txBody>
      </p:sp>
    </p:spTree>
    <p:extLst>
      <p:ext uri="{BB962C8B-B14F-4D97-AF65-F5344CB8AC3E}">
        <p14:creationId xmlns:p14="http://schemas.microsoft.com/office/powerpoint/2010/main" val="36749445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97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Gill Sans MT</vt:lpstr>
      <vt:lpstr>Parcel</vt:lpstr>
      <vt:lpstr>Text Classification/Analysis Using Neural Networks and Word2Vec</vt:lpstr>
      <vt:lpstr>Word2Vec</vt:lpstr>
      <vt:lpstr>How Does it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ULStudent:JOHN.JUELE</dc:creator>
  <cp:lastModifiedBy>ULStudent:JOHN.JUELE</cp:lastModifiedBy>
  <cp:revision>12</cp:revision>
  <dcterms:created xsi:type="dcterms:W3CDTF">2019-03-28T05:58:59Z</dcterms:created>
  <dcterms:modified xsi:type="dcterms:W3CDTF">2019-03-28T11:32:18Z</dcterms:modified>
</cp:coreProperties>
</file>