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BEA32D-667F-42DE-BE3E-1A7E6CB437DC}">
  <a:tblStyle styleId="{DABEA32D-667F-42DE-BE3E-1A7E6CB437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8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559977ab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559977ab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559977ab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559977ab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559977ab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559977ab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559977ab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559977ab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559977ab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559977ab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559977ab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559977ab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559977ab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559977ab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Годовой проект по информатике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Марюшко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Виктор 10-7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Этапы решения задачи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Постановка задачи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Визуализация постановки задачи. В</a:t>
            </a:r>
            <a:r>
              <a:rPr lang="ru"/>
              <a:t>ходные и выходные данные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Математическая модель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Визуализация структурных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Визуализация метода решения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Примеры работы программы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задачи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889825" y="1185025"/>
            <a:ext cx="643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Задано множество точек в пространстве и 'Параллельный' прямоугольник. Точки образуют всевозможные прямые. Найти такую прямую(и такие 2 точки через которые она проходит), что эта прямая пересекает указанный прямоугольник, при этом длина отрезка прямой,находящейся внутри прямоугольника,максимальна.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Входные и </a:t>
            </a:r>
            <a:r>
              <a:rPr lang="ru"/>
              <a:t>выходные</a:t>
            </a:r>
            <a:r>
              <a:rPr lang="ru"/>
              <a:t> данные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528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Имеем: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Множество точек и “параллельный” прямоугольник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Требуется: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Нахождение точек, </a:t>
            </a:r>
            <a:r>
              <a:rPr lang="ru" sz="1600"/>
              <a:t>соответствующих</a:t>
            </a:r>
            <a:r>
              <a:rPr lang="ru" sz="1600"/>
              <a:t> условию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Отрисовка прямой из этих двух точек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Отрисовка отрезка пересечения прямой и прямоугольника </a:t>
            </a:r>
            <a:endParaRPr sz="16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4775" y="608150"/>
            <a:ext cx="3238200" cy="235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1650" y="2784569"/>
            <a:ext cx="2990650" cy="1973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Математическая модель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Расстояние между точками: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450" y="2215163"/>
            <a:ext cx="411480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Визуализация</a:t>
            </a:r>
            <a:r>
              <a:rPr lang="ru"/>
              <a:t> структуры данных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28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Имеется массив points хранящий координаты видимого множества точек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567" y="1705875"/>
            <a:ext cx="5228160" cy="753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8"/>
          <p:cNvCxnSpPr/>
          <p:nvPr/>
        </p:nvCxnSpPr>
        <p:spPr>
          <a:xfrm>
            <a:off x="1372300" y="2455925"/>
            <a:ext cx="288900" cy="6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8"/>
          <p:cNvCxnSpPr/>
          <p:nvPr/>
        </p:nvCxnSpPr>
        <p:spPr>
          <a:xfrm>
            <a:off x="1990150" y="2455925"/>
            <a:ext cx="8100" cy="6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97" name="Google Shape;97;p18"/>
          <p:cNvGraphicFramePr/>
          <p:nvPr/>
        </p:nvGraphicFramePr>
        <p:xfrm>
          <a:off x="1200050" y="326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{DABEA32D-667F-42DE-BE3E-1A7E6CB437DC}</a:tableStyleId>
              </a:tblPr>
              <a:tblGrid>
                <a:gridCol w="1123250"/>
                <a:gridCol w="1123250"/>
                <a:gridCol w="1123250"/>
                <a:gridCol w="1123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x’1;y’1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x’2;y’2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x’3;y’3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x’4;y’4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8" name="Google Shape;98;p18"/>
          <p:cNvSpPr txBox="1"/>
          <p:nvPr/>
        </p:nvSpPr>
        <p:spPr>
          <a:xfrm>
            <a:off x="6063900" y="3138863"/>
            <a:ext cx="276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Новый массив pointpl  из точек пересечения прямой (points1 и points2) и прямых задающих прямоугольник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Визуализация метода решения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459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Имеются точки массива pointpl и четыре вариант расположения векторов A и B(задают прямоугольник):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94475"/>
            <a:ext cx="3299700" cy="211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5082200" y="1152475"/>
            <a:ext cx="3830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ru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Проверяются точки массива и две точки, которые лежат в границах прямоугольника, и будут “правильными” точками пересечения. Ищется длина отрезка пересечения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950" y="2477125"/>
            <a:ext cx="3830349" cy="19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работы программы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075" y="1017452"/>
            <a:ext cx="7543001" cy="376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