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65" r:id="rId4"/>
    <p:sldId id="257" r:id="rId5"/>
    <p:sldId id="275" r:id="rId6"/>
    <p:sldId id="262" r:id="rId7"/>
    <p:sldId id="272" r:id="rId8"/>
    <p:sldId id="263" r:id="rId9"/>
    <p:sldId id="274" r:id="rId10"/>
    <p:sldId id="269" r:id="rId11"/>
    <p:sldId id="268" r:id="rId12"/>
    <p:sldId id="264" r:id="rId13"/>
    <p:sldId id="271" r:id="rId14"/>
    <p:sldId id="270" r:id="rId15"/>
    <p:sldId id="276" r:id="rId16"/>
    <p:sldId id="273" r:id="rId17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5B099A5-C35A-44DF-B886-85BF2C6E050F}">
          <p14:sldIdLst>
            <p14:sldId id="256"/>
            <p14:sldId id="277"/>
            <p14:sldId id="265"/>
            <p14:sldId id="257"/>
            <p14:sldId id="275"/>
            <p14:sldId id="262"/>
            <p14:sldId id="272"/>
            <p14:sldId id="263"/>
            <p14:sldId id="274"/>
            <p14:sldId id="269"/>
            <p14:sldId id="268"/>
            <p14:sldId id="264"/>
            <p14:sldId id="271"/>
            <p14:sldId id="270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 autoAdjust="0"/>
    <p:restoredTop sz="91877" autoAdjust="0"/>
  </p:normalViewPr>
  <p:slideViewPr>
    <p:cSldViewPr snapToGrid="0">
      <p:cViewPr>
        <p:scale>
          <a:sx n="78" d="100"/>
          <a:sy n="78" d="100"/>
        </p:scale>
        <p:origin x="-44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違反勞基法之職業類別統計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違反勞基法之職業類別統計</c:v>
                </c:pt>
              </c:strCache>
            </c:strRef>
          </c:tx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08F-4F61-B922-5D4FAE36A9C1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508F-4F61-B922-5D4FAE36A9C1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508F-4F61-B922-5D4FAE36A9C1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508F-4F61-B922-5D4FAE36A9C1}"/>
              </c:ext>
            </c:extLst>
          </c:dPt>
          <c:cat>
            <c:strRef>
              <c:f>工作表1!$A$2:$A$5</c:f>
              <c:strCache>
                <c:ptCount val="4"/>
                <c:pt idx="0">
                  <c:v>科技業</c:v>
                </c:pt>
                <c:pt idx="1">
                  <c:v>客運業</c:v>
                </c:pt>
                <c:pt idx="2">
                  <c:v>食品業</c:v>
                </c:pt>
                <c:pt idx="3">
                  <c:v>其他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8D-4473-AACD-46E8C423B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 rot="0" vert="horz"/>
        <a:lstStyle/>
        <a:p>
          <a:pPr>
            <a:defRPr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業者違反勞基法之歷年統計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XX公司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</c:f>
              <c:strCache>
                <c:ptCount val="2"/>
                <c:pt idx="0">
                  <c:v>2015年</c:v>
                </c:pt>
                <c:pt idx="1">
                  <c:v>2016年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52A-4BCD-8BBB-32DB60F2BD3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OO公司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</c:f>
              <c:strCache>
                <c:ptCount val="2"/>
                <c:pt idx="0">
                  <c:v>2015年</c:v>
                </c:pt>
                <c:pt idx="1">
                  <c:v>2016年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52A-4BCD-8BBB-32DB60F2B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329728"/>
        <c:axId val="246331264"/>
      </c:lineChart>
      <c:catAx>
        <c:axId val="24632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6331264"/>
        <c:crosses val="autoZero"/>
        <c:auto val="1"/>
        <c:lblAlgn val="ctr"/>
        <c:lblOffset val="100"/>
        <c:noMultiLvlLbl val="0"/>
      </c:catAx>
      <c:valAx>
        <c:axId val="24633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632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66330-44FE-4501-A661-EEF32E8F8530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B7643-21BC-46EA-91F8-F283289E6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577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296B6-033E-4AE3-8457-60B7DC2B1B8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A1506-7A79-47C2-B15D-9AD815797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19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A1506-7A79-47C2-B15D-9AD81579744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7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B2B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廠商之廣告收入為主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A1506-7A79-47C2-B15D-9AD81579744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缺乏統整性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A1506-7A79-47C2-B15D-9AD81579744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83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DD4-01B3-49F9-95EB-0FD6BA07BE72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121541-5D05-4D60-9990-27CBDB7404DA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A6E2-4802-4298-8B9A-C77AF1B9771F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F4F-1E9A-47CB-AEED-D96BCA3A807F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EFE5-A4D3-482F-BF4A-45A0B6FE7049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D390-E156-4020-8638-69515E5BECE6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5B0B-04E2-4505-BF9C-80F50B63FDA8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8C03-305D-4E4E-A33F-E774B1F0DB7C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D8B-CB0E-466D-BF6D-142252F96F0D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3BE-8305-42A0-99B7-3FF754B3CA8D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119B-48DB-42D1-9412-6DC75AE623D9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E14D-C79C-49DF-9528-255D72445ACA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D7528D-97B6-461D-82BA-E27D61CD043A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ollie.com/abou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rsalary0.com/lows/low_lists_t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dn.com/news/story/2/231015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appledaily.com.tw/realtimenews/article/new/20170227/1064952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43334" y="4608310"/>
            <a:ext cx="6815669" cy="141155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M10515029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陳俊賢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M10515037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洪斌峰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M10515104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羅煜賢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D10507007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連國辰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競賽簡報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482" y="3672566"/>
            <a:ext cx="3487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教授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李漢銘教授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505872" y="62981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2017/03/29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26" name="Picture 2" descr="https://lh4.googleusercontent.com/hnQDsgfjq6R_XuG-IucmZWDQ2y6G65R64TbzzslJZr5iCNP_Rjl-1Yv-9vwYWQLuva45tEGH64FfPa0IWQp65xnthTPQ-wCHNeY7mC8WObA94Sk7DhQx9yYgEqN_TZMHM5bTPs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69" y="1138135"/>
            <a:ext cx="8152041" cy="527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931923" y="1721796"/>
            <a:ext cx="772760" cy="2240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35239" y="5304313"/>
            <a:ext cx="605284" cy="1334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130110" y="6581001"/>
            <a:ext cx="2031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hlinkClick r:id="rId4"/>
              </a:rPr>
              <a:t>https://</a:t>
            </a:r>
            <a:r>
              <a:rPr lang="en-US" altLang="zh-TW" sz="1200" dirty="0" smtClean="0">
                <a:hlinkClick r:id="rId4"/>
              </a:rPr>
              <a:t>www.qollie.com/about</a:t>
            </a:r>
            <a:endParaRPr lang="zh-TW" altLang="en-US" sz="12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066776" y="5020225"/>
            <a:ext cx="1061474" cy="854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/>
          <p:cNvSpPr txBox="1">
            <a:spLocks/>
          </p:cNvSpPr>
          <p:nvPr/>
        </p:nvSpPr>
        <p:spPr>
          <a:xfrm>
            <a:off x="528914" y="181806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參考平台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求職天眼通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30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38136" y="1221850"/>
            <a:ext cx="9289915" cy="505838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289408" y="6596178"/>
            <a:ext cx="301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hlinkClick r:id="rId3"/>
              </a:rPr>
              <a:t>http://www.ursalary0.com/lows/low_lists_tw</a:t>
            </a:r>
            <a:r>
              <a:rPr lang="en-US" altLang="zh-TW" sz="1200" dirty="0" smtClean="0">
                <a:hlinkClick r:id="rId3"/>
              </a:rPr>
              <a:t>/</a:t>
            </a:r>
            <a:endParaRPr lang="zh-TW" altLang="en-US" sz="12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59425" y="319315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參考平台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各行各業薪資查詢網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15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2890246091"/>
              </p:ext>
            </p:extLst>
          </p:nvPr>
        </p:nvGraphicFramePr>
        <p:xfrm>
          <a:off x="341085" y="1629229"/>
          <a:ext cx="5536669" cy="4767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圖表 12"/>
          <p:cNvGraphicFramePr/>
          <p:nvPr>
            <p:extLst>
              <p:ext uri="{D42A27DB-BD31-4B8C-83A1-F6EECF244321}">
                <p14:modId xmlns:p14="http://schemas.microsoft.com/office/powerpoint/2010/main" val="13811677"/>
              </p:ext>
            </p:extLst>
          </p:nvPr>
        </p:nvGraphicFramePr>
        <p:xfrm>
          <a:off x="5370286" y="1730829"/>
          <a:ext cx="6589486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>
          <a:xfrm>
            <a:off x="559423" y="217713"/>
            <a:ext cx="11472919" cy="1015999"/>
          </a:xfrm>
          <a:prstGeom prst="rect">
            <a:avLst/>
          </a:prstGeom>
        </p:spPr>
        <p:txBody>
          <a:bodyPr bIns="91440" anchor="b" anchorCtr="0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加值應用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依行業別、年份、公司名稱等資料進行統計分析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18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93367" y="1207618"/>
            <a:ext cx="92572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適切性：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 </a:t>
            </a:r>
            <a:r>
              <a:rPr lang="zh-TW" altLang="zh-TW" dirty="0"/>
              <a:t>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勞動基準法洽詢管道</a:t>
            </a:r>
            <a:r>
              <a:rPr lang="zh-TW" altLang="zh-TW" dirty="0"/>
              <a:t>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</a:t>
            </a:r>
            <a:r>
              <a:rPr lang="zh-TW" altLang="zh-TW" dirty="0" smtClean="0"/>
              <a:t>「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r>
              <a:rPr lang="zh-TW" altLang="zh-TW" dirty="0" smtClean="0"/>
              <a:t> 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提供視覺化地理位置。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最新 之</a:t>
            </a:r>
            <a:r>
              <a:rPr lang="zh-TW" altLang="zh-TW" dirty="0"/>
              <a:t>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勞動基準法適用公告</a:t>
            </a:r>
            <a:r>
              <a:rPr lang="zh-TW" altLang="zh-TW" dirty="0" smtClean="0"/>
              <a:t>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最新 之 </a:t>
            </a:r>
            <a:r>
              <a:rPr lang="zh-TW" altLang="zh-TW" dirty="0"/>
              <a:t>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縣市政府違反勞動基準法事業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名單</a:t>
            </a:r>
            <a:r>
              <a:rPr lang="zh-TW" altLang="zh-TW" dirty="0" smtClean="0"/>
              <a:t>」</a:t>
            </a:r>
            <a:r>
              <a:rPr lang="zh-TW" altLang="en-US" dirty="0" smtClean="0"/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提供統計圖表。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最新 之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違反性別工作平等法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創新性：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國內首創</a:t>
            </a:r>
            <a:r>
              <a:rPr lang="zh-TW" altLang="zh-TW" dirty="0"/>
              <a:t>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整合</a:t>
            </a:r>
            <a:r>
              <a:rPr lang="zh-TW" altLang="zh-TW" dirty="0"/>
              <a:t>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違反勞基法之求職資訊交流平台，讓非法公司無所遁形。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市場性：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多數平台只採用使用者回饋，未提供第三方客觀資訊。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不收費機制，供求職者享受平台資源。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採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B2B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廣告收入。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願景：成為求職者資訊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參考、相互交流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之首選平台。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可行性：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簡易之資料庫查詢過濾機制實施。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未來更可搭配資訊檢索技術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(IR)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，分析使用者回饋，亦可過濾擾亂平台秩序言論。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整合其他相關平台資源，如：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59425" y="290286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競賽評分依據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37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59425" y="478972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4743" y="1953793"/>
            <a:ext cx="1066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願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景：</a:t>
            </a: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成為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求職者資訊參考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、相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交流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之首選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平台。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宗旨：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運用政府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，並整合職場經驗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談；</a:t>
            </a: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打造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公開透明的職場資訊，以提升台灣就業品質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組員分工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羅煜賢：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PM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陳俊賢：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RD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洪斌峰：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RD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連國辰：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 RD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04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1543" y="274638"/>
            <a:ext cx="103632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Thanks Your Attention !!!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95770" y="6433848"/>
            <a:ext cx="4068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http://www.mysandiegotummytuck.com/images/Purplequestionmark.png</a:t>
            </a:r>
            <a:endParaRPr lang="zh-TW" altLang="en-US" sz="1100" dirty="0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46" y="1466677"/>
            <a:ext cx="5185682" cy="50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012214" y="3265336"/>
            <a:ext cx="3804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小組成員名單與工作分配表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19573" y="1595021"/>
            <a:ext cx="106528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M10515104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羅煜賢 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PM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專案管理與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統籌等。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M10515029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陳俊賢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R&amp;D /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前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設計與開發，輔以後端開發。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M10515037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洪斌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峰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R&amp;D /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後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開發，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輔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以前端開發。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D10507007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連國辰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R&amp;D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與本平台之相關資料蒐集，輔以後端與前端開發。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8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9425" y="478972"/>
            <a:ext cx="9601196" cy="820056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新聞探討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10120" y="6396335"/>
            <a:ext cx="525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hlinkClick r:id="rId3"/>
              </a:rPr>
              <a:t>https://</a:t>
            </a:r>
            <a:r>
              <a:rPr lang="en-US" altLang="zh-TW" sz="1200" dirty="0" smtClean="0">
                <a:hlinkClick r:id="rId3"/>
              </a:rPr>
              <a:t>udn.com/news/story/2/2310155</a:t>
            </a:r>
            <a:endParaRPr lang="en-US" altLang="zh-TW" sz="1200" dirty="0" smtClean="0"/>
          </a:p>
          <a:p>
            <a:r>
              <a:rPr lang="en-US" altLang="zh-TW" sz="1200" dirty="0">
                <a:hlinkClick r:id="rId4"/>
              </a:rPr>
              <a:t>http://www.appledaily.com.tw/realtimenews/article/new/20170227/1064952</a:t>
            </a:r>
            <a:r>
              <a:rPr lang="en-US" altLang="zh-TW" sz="1200" dirty="0" smtClean="0">
                <a:hlinkClick r:id="rId4"/>
              </a:rPr>
              <a:t>/</a:t>
            </a:r>
            <a:endParaRPr lang="en-US" altLang="zh-TW" sz="12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95" y="1701799"/>
            <a:ext cx="6711513" cy="469453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629" y="2352686"/>
            <a:ext cx="6081260" cy="296718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6919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04800" y="2972611"/>
            <a:ext cx="11567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 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，並整合職場經驗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談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打造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公開透明的職場資訊，以提升台灣就業品質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59425" y="478972"/>
            <a:ext cx="9601196" cy="82005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宗旨</a:t>
            </a:r>
          </a:p>
        </p:txBody>
      </p:sp>
    </p:spTree>
    <p:extLst>
      <p:ext uri="{BB962C8B-B14F-4D97-AF65-F5344CB8AC3E}">
        <p14:creationId xmlns:p14="http://schemas.microsoft.com/office/powerpoint/2010/main" val="9492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4672" y="227504"/>
            <a:ext cx="10363200" cy="1143000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平台架構說明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989043" y="3667477"/>
            <a:ext cx="1809946" cy="5750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平台入口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906306" y="1753738"/>
            <a:ext cx="1809946" cy="5750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勞基法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最新公告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6898052" y="2547414"/>
            <a:ext cx="2894028" cy="5750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違反</a:t>
            </a:r>
            <a:r>
              <a:rPr lang="zh-TW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勞基法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性別工作平等法</a:t>
            </a:r>
            <a:r>
              <a:rPr lang="zh-TW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企業名單查詢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6898052" y="3390867"/>
            <a:ext cx="2545235" cy="5750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薪資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面試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r>
              <a:rPr lang="zh-TW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等資訊交流平台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906306" y="4269778"/>
            <a:ext cx="2705493" cy="5750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統計歷年違反</a:t>
            </a:r>
            <a:r>
              <a:rPr lang="zh-TW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勞基法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性別工作平等法</a:t>
            </a:r>
            <a:r>
              <a:rPr lang="zh-TW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公司</a:t>
            </a:r>
          </a:p>
        </p:txBody>
      </p:sp>
      <p:cxnSp>
        <p:nvCxnSpPr>
          <p:cNvPr id="10" name="直線單箭頭接點 9"/>
          <p:cNvCxnSpPr>
            <a:stCxn id="4" idx="3"/>
            <a:endCxn id="5" idx="1"/>
          </p:cNvCxnSpPr>
          <p:nvPr/>
        </p:nvCxnSpPr>
        <p:spPr>
          <a:xfrm flipV="1">
            <a:off x="3798989" y="2041255"/>
            <a:ext cx="3107317" cy="19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3"/>
            <a:endCxn id="6" idx="1"/>
          </p:cNvCxnSpPr>
          <p:nvPr/>
        </p:nvCxnSpPr>
        <p:spPr>
          <a:xfrm flipV="1">
            <a:off x="3798989" y="2834931"/>
            <a:ext cx="3099063" cy="11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3"/>
            <a:endCxn id="7" idx="1"/>
          </p:cNvCxnSpPr>
          <p:nvPr/>
        </p:nvCxnSpPr>
        <p:spPr>
          <a:xfrm flipV="1">
            <a:off x="3798989" y="3678384"/>
            <a:ext cx="3099063" cy="27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8" idx="1"/>
          </p:cNvCxnSpPr>
          <p:nvPr/>
        </p:nvCxnSpPr>
        <p:spPr>
          <a:xfrm>
            <a:off x="3798989" y="3954994"/>
            <a:ext cx="3107317" cy="60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6898052" y="5148689"/>
            <a:ext cx="2705493" cy="5750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勞動基準法洽詢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管道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視覺化設計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/>
          <p:cNvCxnSpPr>
            <a:stCxn id="4" idx="3"/>
            <a:endCxn id="35" idx="1"/>
          </p:cNvCxnSpPr>
          <p:nvPr/>
        </p:nvCxnSpPr>
        <p:spPr>
          <a:xfrm>
            <a:off x="3798989" y="3954994"/>
            <a:ext cx="3099063" cy="148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43583" y="1299028"/>
            <a:ext cx="100093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應用競賽定位： 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大會指定類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開放資料運用組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平台使用者：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求職者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：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勞動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基準法洽詢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管道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各縣市政府違反勞動基準法事業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名單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違反性別工作平等法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平台商業化模式：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B2B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企業徵才廣告收入 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嚴格把關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企業申請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參考平台：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求職天眼通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Qollie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各行各業薪資查詢網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59425" y="478972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NoName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平台簡介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0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1025" y="2139609"/>
            <a:ext cx="10848804" cy="3309553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59425" y="478972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勞動基準法洽詢管道</a:t>
            </a:r>
          </a:p>
        </p:txBody>
      </p:sp>
    </p:spTree>
    <p:extLst>
      <p:ext uri="{BB962C8B-B14F-4D97-AF65-F5344CB8AC3E}">
        <p14:creationId xmlns:p14="http://schemas.microsoft.com/office/powerpoint/2010/main" val="10573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9379" y="2204864"/>
            <a:ext cx="11439728" cy="27680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1380" y="2388240"/>
            <a:ext cx="262383" cy="25846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75941" y="2388240"/>
            <a:ext cx="257452" cy="25846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559425" y="478971"/>
            <a:ext cx="10181146" cy="986971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違反勞動基準法事業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名單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zh-TW" sz="2800" dirty="0"/>
              <a:t>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桃園市公布違反勞動基準法事業單位名單</a:t>
            </a:r>
            <a:r>
              <a:rPr lang="zh-TW" altLang="zh-TW" sz="2800" dirty="0"/>
              <a:t>」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</a:p>
        </p:txBody>
      </p:sp>
    </p:spTree>
    <p:extLst>
      <p:ext uri="{BB962C8B-B14F-4D97-AF65-F5344CB8AC3E}">
        <p14:creationId xmlns:p14="http://schemas.microsoft.com/office/powerpoint/2010/main" val="15979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9872" y="221086"/>
            <a:ext cx="10328073" cy="1272736"/>
          </a:xfrm>
        </p:spPr>
        <p:txBody>
          <a:bodyPr>
            <a:normAutofit/>
          </a:bodyPr>
          <a:lstStyle/>
          <a:p>
            <a:r>
              <a:rPr lang="zh-TW" altLang="en-US" sz="37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違反性別工作平等法名單 </a:t>
            </a:r>
            <a:r>
              <a:rPr lang="en-US" altLang="zh-TW" sz="37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zh-TW" sz="2600" dirty="0" smtClean="0"/>
              <a:t>「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臺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中市政府性別平等公布事業單位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名單</a:t>
            </a:r>
            <a:r>
              <a:rPr lang="zh-TW" altLang="zh-TW" sz="2600" dirty="0"/>
              <a:t>」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" y="2079021"/>
            <a:ext cx="11372403" cy="2800946"/>
          </a:xfrm>
        </p:spPr>
      </p:pic>
    </p:spTree>
    <p:extLst>
      <p:ext uri="{BB962C8B-B14F-4D97-AF65-F5344CB8AC3E}">
        <p14:creationId xmlns:p14="http://schemas.microsoft.com/office/powerpoint/2010/main" val="27999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305</TotalTime>
  <Words>626</Words>
  <Application>Microsoft Office PowerPoint</Application>
  <PresentationFormat>自訂</PresentationFormat>
  <Paragraphs>119</Paragraphs>
  <Slides>16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公正</vt:lpstr>
      <vt:lpstr>Open Data 競賽簡報</vt:lpstr>
      <vt:lpstr>小組成員名單與工作分配表</vt:lpstr>
      <vt:lpstr>新聞探討</vt:lpstr>
      <vt:lpstr>PowerPoint 簡報</vt:lpstr>
      <vt:lpstr>平台架構說明</vt:lpstr>
      <vt:lpstr>PowerPoint 簡報</vt:lpstr>
      <vt:lpstr>PowerPoint 簡報</vt:lpstr>
      <vt:lpstr>PowerPoint 簡報</vt:lpstr>
      <vt:lpstr>違反性別工作平等法名單 - 以「臺中市政府性別平等公布事業單位名單」為例</vt:lpstr>
      <vt:lpstr>PowerPoint 簡報</vt:lpstr>
      <vt:lpstr>PowerPoint 簡報</vt:lpstr>
      <vt:lpstr>PowerPoint 簡報</vt:lpstr>
      <vt:lpstr>PowerPoint 簡報</vt:lpstr>
      <vt:lpstr>PowerPoint 簡報</vt:lpstr>
      <vt:lpstr>組員分工</vt:lpstr>
      <vt:lpstr>Thanks Your Attention !!!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競賽簡報</dc:title>
  <dc:creator>陳俊賢</dc:creator>
  <cp:lastModifiedBy>Lonely</cp:lastModifiedBy>
  <cp:revision>155</cp:revision>
  <cp:lastPrinted>2017-03-29T05:51:41Z</cp:lastPrinted>
  <dcterms:created xsi:type="dcterms:W3CDTF">2017-03-27T08:13:35Z</dcterms:created>
  <dcterms:modified xsi:type="dcterms:W3CDTF">2017-04-12T06:36:28Z</dcterms:modified>
</cp:coreProperties>
</file>