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032510" y="1705610"/>
            <a:ext cx="2468880" cy="3291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81430" y="1820545"/>
            <a:ext cx="1951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TraceSoureces:</a:t>
            </a:r>
            <a:endParaRPr lang="en-US" altLang="zh-CN"/>
          </a:p>
          <a:p>
            <a:r>
              <a:rPr lang="en-US" altLang="zh-CN"/>
              <a:t>ns3::QueueDisc</a:t>
            </a:r>
            <a:endParaRPr lang="en-US" altLang="zh-CN"/>
          </a:p>
        </p:txBody>
      </p:sp>
      <p:sp>
        <p:nvSpPr>
          <p:cNvPr id="7" name="圆柱形 6"/>
          <p:cNvSpPr/>
          <p:nvPr/>
        </p:nvSpPr>
        <p:spPr>
          <a:xfrm>
            <a:off x="1358265" y="2739390"/>
            <a:ext cx="1664970" cy="185610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SojournTime</a:t>
            </a:r>
            <a:endParaRPr lang="en-US" altLang="zh-CN"/>
          </a:p>
          <a:p>
            <a:pPr algn="ctr"/>
            <a:r>
              <a:rPr lang="en-US" altLang="zh-CN"/>
              <a:t>Enqueue</a:t>
            </a:r>
            <a:endParaRPr lang="en-US" altLang="zh-CN"/>
          </a:p>
          <a:p>
            <a:pPr algn="ctr"/>
            <a:r>
              <a:rPr lang="en-US" altLang="zh-CN"/>
              <a:t>Dequeue</a:t>
            </a:r>
            <a:endParaRPr lang="en-US" altLang="zh-CN"/>
          </a:p>
          <a:p>
            <a:pPr algn="ctr"/>
            <a:r>
              <a:rPr lang="en-US" altLang="zh-CN"/>
              <a:t>Requeue...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587875" y="931545"/>
            <a:ext cx="30162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/>
              <a:t>TraceConnectWithoutConetxt()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620770" y="1583690"/>
            <a:ext cx="1236980" cy="1687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113530" y="2465705"/>
            <a:ext cx="876300" cy="66738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Get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620770" y="1583690"/>
            <a:ext cx="13690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SojournTIme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657340" y="1381760"/>
            <a:ext cx="855345" cy="1551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6222365" y="2093595"/>
            <a:ext cx="876300" cy="66738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301105" y="2243455"/>
            <a:ext cx="677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Input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01105" y="3133090"/>
            <a:ext cx="3554095" cy="99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Callback function: DeviceTimeQueue(SojournTime, Stream)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7233920" y="1958975"/>
            <a:ext cx="13690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SojournTIme</a:t>
            </a:r>
            <a:endParaRPr lang="en-US" altLang="zh-CN"/>
          </a:p>
        </p:txBody>
      </p:sp>
      <p:sp>
        <p:nvSpPr>
          <p:cNvPr id="19" name="圆柱形 18"/>
          <p:cNvSpPr/>
          <p:nvPr/>
        </p:nvSpPr>
        <p:spPr>
          <a:xfrm>
            <a:off x="7030085" y="4124960"/>
            <a:ext cx="1777365" cy="179959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Save the Sojourn Time to txt file.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1910715" y="3225800"/>
            <a:ext cx="855345" cy="876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666490" y="3225800"/>
            <a:ext cx="855345" cy="876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66080" y="3225800"/>
            <a:ext cx="855345" cy="876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7" name="圆柱形 6"/>
          <p:cNvSpPr/>
          <p:nvPr/>
        </p:nvSpPr>
        <p:spPr>
          <a:xfrm>
            <a:off x="6927850" y="854710"/>
            <a:ext cx="1282065" cy="14395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4" idx="6"/>
            <a:endCxn id="5" idx="2"/>
          </p:cNvCxnSpPr>
          <p:nvPr/>
        </p:nvCxnSpPr>
        <p:spPr>
          <a:xfrm>
            <a:off x="2766060" y="3663950"/>
            <a:ext cx="9004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521835" y="3663950"/>
            <a:ext cx="9004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6"/>
            <a:endCxn id="7" idx="3"/>
          </p:cNvCxnSpPr>
          <p:nvPr/>
        </p:nvCxnSpPr>
        <p:spPr>
          <a:xfrm flipV="1">
            <a:off x="6321425" y="2294255"/>
            <a:ext cx="1247775" cy="1369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6365240" y="2416175"/>
            <a:ext cx="1417320" cy="14624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5" idx="5"/>
          </p:cNvCxnSpPr>
          <p:nvPr/>
        </p:nvCxnSpPr>
        <p:spPr>
          <a:xfrm flipH="1" flipV="1">
            <a:off x="4396740" y="3973830"/>
            <a:ext cx="1090930" cy="622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2670810" y="3905885"/>
            <a:ext cx="1090930" cy="622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720975" y="3383280"/>
            <a:ext cx="269875" cy="29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21835" y="3383280"/>
            <a:ext cx="269875" cy="29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186170" y="3282315"/>
            <a:ext cx="269875" cy="29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761740" y="3973830"/>
            <a:ext cx="247650" cy="2476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422265" y="4102100"/>
            <a:ext cx="269875" cy="29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782560" y="2294255"/>
            <a:ext cx="269875" cy="29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048240" y="854710"/>
            <a:ext cx="269875" cy="29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048240" y="1428115"/>
            <a:ext cx="269875" cy="29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318115" y="854710"/>
            <a:ext cx="1845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Queue:A--&gt;Server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10346690" y="1428115"/>
            <a:ext cx="1731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Queue:Server--A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629285" y="436880"/>
            <a:ext cx="49034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average delay from A to server equal to the nodes' queueing delay at A , e and g. While the average delay from server to A equal to the nodes' queueing delay at server, g and e.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629285" y="5126990"/>
            <a:ext cx="33807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// A B C D E F G Server Router</a:t>
            </a:r>
            <a:endParaRPr lang="zh-CN" altLang="en-US"/>
          </a:p>
          <a:p>
            <a:r>
              <a:rPr lang="zh-CN" altLang="en-US"/>
              <a:t>   // 0 1 2 3 4 5 6 7      8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WPS 演示</Application>
  <PresentationFormat>宽屏</PresentationFormat>
  <Paragraphs>39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</vt:lpstr>
      <vt:lpstr>微软雅黑</vt:lpstr>
      <vt:lpstr>Courier New</vt:lpstr>
      <vt:lpstr>Bahnschrift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Carrie早睡早起做到了吗</cp:lastModifiedBy>
  <cp:revision>5</cp:revision>
  <dcterms:created xsi:type="dcterms:W3CDTF">2021-06-21T08:26:37Z</dcterms:created>
  <dcterms:modified xsi:type="dcterms:W3CDTF">2021-06-21T12:51:55Z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