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878965" y="2946400"/>
            <a:ext cx="642620" cy="62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878965" y="1546860"/>
            <a:ext cx="642620" cy="62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347720" y="2946400"/>
            <a:ext cx="642620" cy="626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026025" y="3715385"/>
            <a:ext cx="642620" cy="62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347720" y="4342130"/>
            <a:ext cx="642620" cy="62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026025" y="2171700"/>
            <a:ext cx="642620" cy="626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347720" y="1546860"/>
            <a:ext cx="642620" cy="626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970395" y="2173605"/>
            <a:ext cx="642620" cy="626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8726170" y="1970405"/>
            <a:ext cx="1445895" cy="1092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Internet</a:t>
            </a:r>
            <a:endParaRPr lang="en-US" altLang="zh-CN"/>
          </a:p>
        </p:txBody>
      </p:sp>
      <p:sp>
        <p:nvSpPr>
          <p:cNvPr id="13" name="等腰三角形 12"/>
          <p:cNvSpPr/>
          <p:nvPr/>
        </p:nvSpPr>
        <p:spPr>
          <a:xfrm rot="5400000">
            <a:off x="7384415" y="2425065"/>
            <a:ext cx="240665" cy="176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440000">
            <a:off x="6960235" y="2435225"/>
            <a:ext cx="235585" cy="1625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7167245" y="2173605"/>
            <a:ext cx="249555" cy="160655"/>
          </a:xfrm>
          <a:prstGeom prst="triangle">
            <a:avLst>
              <a:gd name="adj" fmla="val 50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8780000">
            <a:off x="7203440" y="2585085"/>
            <a:ext cx="176530" cy="176530"/>
          </a:xfrm>
          <a:prstGeom prst="triangle">
            <a:avLst>
              <a:gd name="adj" fmla="val 4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5" idx="6"/>
            <a:endCxn id="10" idx="2"/>
          </p:cNvCxnSpPr>
          <p:nvPr/>
        </p:nvCxnSpPr>
        <p:spPr>
          <a:xfrm>
            <a:off x="2521585" y="1860550"/>
            <a:ext cx="826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9" idx="2"/>
          </p:cNvCxnSpPr>
          <p:nvPr/>
        </p:nvCxnSpPr>
        <p:spPr>
          <a:xfrm>
            <a:off x="3990340" y="1860550"/>
            <a:ext cx="1035685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6"/>
            <a:endCxn id="6" idx="2"/>
          </p:cNvCxnSpPr>
          <p:nvPr/>
        </p:nvCxnSpPr>
        <p:spPr>
          <a:xfrm>
            <a:off x="2521585" y="3260090"/>
            <a:ext cx="826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4"/>
            <a:endCxn id="8" idx="0"/>
          </p:cNvCxnSpPr>
          <p:nvPr/>
        </p:nvCxnSpPr>
        <p:spPr>
          <a:xfrm>
            <a:off x="3669030" y="3573145"/>
            <a:ext cx="0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6"/>
            <a:endCxn id="9" idx="2"/>
          </p:cNvCxnSpPr>
          <p:nvPr/>
        </p:nvCxnSpPr>
        <p:spPr>
          <a:xfrm flipV="1">
            <a:off x="3990340" y="2485390"/>
            <a:ext cx="1035685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9" idx="4"/>
          </p:cNvCxnSpPr>
          <p:nvPr/>
        </p:nvCxnSpPr>
        <p:spPr>
          <a:xfrm flipV="1">
            <a:off x="5347335" y="2798445"/>
            <a:ext cx="0" cy="91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6"/>
            <a:endCxn id="14" idx="0"/>
          </p:cNvCxnSpPr>
          <p:nvPr/>
        </p:nvCxnSpPr>
        <p:spPr>
          <a:xfrm>
            <a:off x="5668645" y="2485390"/>
            <a:ext cx="132842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0"/>
            <a:endCxn id="12" idx="2"/>
          </p:cNvCxnSpPr>
          <p:nvPr/>
        </p:nvCxnSpPr>
        <p:spPr>
          <a:xfrm>
            <a:off x="7593330" y="2513965"/>
            <a:ext cx="11372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4785360" y="341630"/>
            <a:ext cx="1123950" cy="9321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3"/>
            <a:endCxn id="9" idx="0"/>
          </p:cNvCxnSpPr>
          <p:nvPr/>
        </p:nvCxnSpPr>
        <p:spPr>
          <a:xfrm>
            <a:off x="5347335" y="1273810"/>
            <a:ext cx="0" cy="8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71415" y="1400175"/>
            <a:ext cx="93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10Mbps</a:t>
            </a:r>
            <a:endParaRPr lang="en-US" altLang="zh-CN"/>
          </a:p>
          <a:p>
            <a:r>
              <a:rPr lang="en-US" altLang="zh-CN"/>
              <a:t>10.1.7.0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865495" y="2194560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8Mbps</a:t>
            </a:r>
            <a:endParaRPr lang="en-US" altLang="zh-CN"/>
          </a:p>
          <a:p>
            <a:r>
              <a:rPr lang="en-US" altLang="zh-CN"/>
              <a:t>10.1.8.0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927600" y="2927985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5Mbps</a:t>
            </a:r>
            <a:endParaRPr lang="en-US" altLang="zh-CN"/>
          </a:p>
          <a:p>
            <a:r>
              <a:rPr lang="en-US" altLang="zh-CN"/>
              <a:t>10.1.4.0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993515" y="1748155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5Mbps</a:t>
            </a:r>
            <a:endParaRPr lang="en-US" altLang="zh-CN"/>
          </a:p>
          <a:p>
            <a:r>
              <a:rPr lang="en-US" altLang="zh-CN"/>
              <a:t>10.1.5.0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990340" y="2550160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8Mbps</a:t>
            </a:r>
            <a:endParaRPr lang="en-US" altLang="zh-CN"/>
          </a:p>
          <a:p>
            <a:r>
              <a:rPr lang="en-US" altLang="zh-CN"/>
              <a:t>10.1.6.0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521585" y="1537335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5Mbps</a:t>
            </a:r>
            <a:endParaRPr lang="en-US" altLang="zh-CN"/>
          </a:p>
          <a:p>
            <a:r>
              <a:rPr lang="en-US" altLang="zh-CN"/>
              <a:t>10.1.1.0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521585" y="2946400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5Mbps</a:t>
            </a:r>
            <a:endParaRPr lang="en-US" altLang="zh-CN"/>
          </a:p>
          <a:p>
            <a:r>
              <a:rPr lang="en-US" altLang="zh-CN"/>
              <a:t>10.1.2.0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202305" y="3634740"/>
            <a:ext cx="934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5Mbps</a:t>
            </a:r>
            <a:endParaRPr lang="en-US" altLang="zh-CN"/>
          </a:p>
          <a:p>
            <a:r>
              <a:rPr lang="en-US" altLang="zh-CN"/>
              <a:t>10.1.3.0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886575" y="1677035"/>
            <a:ext cx="81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989455" y="1128395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8965" y="3773170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36390" y="4732655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61685" y="3973830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19805" y="1128395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55670" y="2517140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70195" y="2045335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43115" y="2891790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8110" y="450850"/>
            <a:ext cx="29845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Carrie早睡早起做到了吗</cp:lastModifiedBy>
  <cp:revision>3</cp:revision>
  <dcterms:created xsi:type="dcterms:W3CDTF">2021-06-16T06:30:15Z</dcterms:created>
  <dcterms:modified xsi:type="dcterms:W3CDTF">2021-06-16T15:10:41Z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