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8" r:id="rId4"/>
    <p:sldId id="265" r:id="rId5"/>
    <p:sldId id="263" r:id="rId6"/>
    <p:sldId id="266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65C2B-F28A-C840-9D43-C16BF1719FE7}" v="202" dt="2019-12-01T13:04:34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2"/>
    <p:restoredTop sz="94710"/>
  </p:normalViewPr>
  <p:slideViewPr>
    <p:cSldViewPr snapToGrid="0" snapToObjects="1">
      <p:cViewPr varScale="1">
        <p:scale>
          <a:sx n="152" d="100"/>
          <a:sy n="152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jrima S." userId="7342447917b5c2f1" providerId="LiveId" clId="{64265C2B-F28A-C840-9D43-C16BF1719FE7}"/>
    <pc:docChg chg="custSel mod addSld delSld modSld">
      <pc:chgData name="Mejrima S." userId="7342447917b5c2f1" providerId="LiveId" clId="{64265C2B-F28A-C840-9D43-C16BF1719FE7}" dt="2019-12-01T13:04:34.206" v="137"/>
      <pc:docMkLst>
        <pc:docMk/>
      </pc:docMkLst>
      <pc:sldChg chg="modSp">
        <pc:chgData name="Mejrima S." userId="7342447917b5c2f1" providerId="LiveId" clId="{64265C2B-F28A-C840-9D43-C16BF1719FE7}" dt="2019-12-01T11:22:51.410" v="130"/>
        <pc:sldMkLst>
          <pc:docMk/>
          <pc:sldMk cId="2136465580" sldId="258"/>
        </pc:sldMkLst>
        <pc:graphicFrameChg chg="mod">
          <ac:chgData name="Mejrima S." userId="7342447917b5c2f1" providerId="LiveId" clId="{64265C2B-F28A-C840-9D43-C16BF1719FE7}" dt="2019-12-01T11:22:51.410" v="130"/>
          <ac:graphicFrameMkLst>
            <pc:docMk/>
            <pc:sldMk cId="2136465580" sldId="258"/>
            <ac:graphicFrameMk id="5" creationId="{F2A6CD9B-4EFB-40F9-A3B0-FA6CA6E2C6A5}"/>
          </ac:graphicFrameMkLst>
        </pc:graphicFrameChg>
      </pc:sldChg>
      <pc:sldChg chg="modSp">
        <pc:chgData name="Mejrima S." userId="7342447917b5c2f1" providerId="LiveId" clId="{64265C2B-F28A-C840-9D43-C16BF1719FE7}" dt="2019-12-01T13:04:34.206" v="137"/>
        <pc:sldMkLst>
          <pc:docMk/>
          <pc:sldMk cId="3268288613" sldId="261"/>
        </pc:sldMkLst>
        <pc:graphicFrameChg chg="mod">
          <ac:chgData name="Mejrima S." userId="7342447917b5c2f1" providerId="LiveId" clId="{64265C2B-F28A-C840-9D43-C16BF1719FE7}" dt="2019-12-01T13:04:34.206" v="137"/>
          <ac:graphicFrameMkLst>
            <pc:docMk/>
            <pc:sldMk cId="3268288613" sldId="261"/>
            <ac:graphicFrameMk id="5" creationId="{E2831A94-D5D0-4930-9C2C-A66A396CB3F8}"/>
          </ac:graphicFrameMkLst>
        </pc:graphicFrameChg>
      </pc:sldChg>
      <pc:sldChg chg="del">
        <pc:chgData name="Mejrima S." userId="7342447917b5c2f1" providerId="LiveId" clId="{64265C2B-F28A-C840-9D43-C16BF1719FE7}" dt="2019-12-01T10:58:46.910" v="12" actId="2696"/>
        <pc:sldMkLst>
          <pc:docMk/>
          <pc:sldMk cId="3735886837" sldId="262"/>
        </pc:sldMkLst>
      </pc:sldChg>
      <pc:sldChg chg="addSp delSp modSp setBg">
        <pc:chgData name="Mejrima S." userId="7342447917b5c2f1" providerId="LiveId" clId="{64265C2B-F28A-C840-9D43-C16BF1719FE7}" dt="2019-12-01T13:01:11.407" v="136" actId="1076"/>
        <pc:sldMkLst>
          <pc:docMk/>
          <pc:sldMk cId="559956714" sldId="263"/>
        </pc:sldMkLst>
        <pc:spChg chg="mod">
          <ac:chgData name="Mejrima S." userId="7342447917b5c2f1" providerId="LiveId" clId="{64265C2B-F28A-C840-9D43-C16BF1719FE7}" dt="2019-12-01T13:01:09.004" v="135" actId="1076"/>
          <ac:spMkLst>
            <pc:docMk/>
            <pc:sldMk cId="559956714" sldId="263"/>
            <ac:spMk id="2" creationId="{283131BC-3E6B-5F41-A128-DC1F414BEFBC}"/>
          </ac:spMkLst>
        </pc:spChg>
        <pc:spChg chg="add del mod">
          <ac:chgData name="Mejrima S." userId="7342447917b5c2f1" providerId="LiveId" clId="{64265C2B-F28A-C840-9D43-C16BF1719FE7}" dt="2019-12-01T11:00:44.927" v="15"/>
          <ac:spMkLst>
            <pc:docMk/>
            <pc:sldMk cId="559956714" sldId="263"/>
            <ac:spMk id="3" creationId="{26FD9A90-83FC-FF44-986D-288A43332054}"/>
          </ac:spMkLst>
        </pc:spChg>
        <pc:spChg chg="add del mod">
          <ac:chgData name="Mejrima S." userId="7342447917b5c2f1" providerId="LiveId" clId="{64265C2B-F28A-C840-9D43-C16BF1719FE7}" dt="2019-12-01T11:01:02.924" v="17"/>
          <ac:spMkLst>
            <pc:docMk/>
            <pc:sldMk cId="559956714" sldId="263"/>
            <ac:spMk id="6" creationId="{77B58020-695A-A744-8DFD-EED5C577472E}"/>
          </ac:spMkLst>
        </pc:spChg>
        <pc:spChg chg="add mod">
          <ac:chgData name="Mejrima S." userId="7342447917b5c2f1" providerId="LiveId" clId="{64265C2B-F28A-C840-9D43-C16BF1719FE7}" dt="2019-12-01T13:01:11.407" v="136" actId="1076"/>
          <ac:spMkLst>
            <pc:docMk/>
            <pc:sldMk cId="559956714" sldId="263"/>
            <ac:spMk id="8" creationId="{7D070354-AFF6-3E47-851F-12F26F4793D5}"/>
          </ac:spMkLst>
        </pc:spChg>
        <pc:picChg chg="del">
          <ac:chgData name="Mejrima S." userId="7342447917b5c2f1" providerId="LiveId" clId="{64265C2B-F28A-C840-9D43-C16BF1719FE7}" dt="2019-12-01T11:00:42.798" v="14"/>
          <ac:picMkLst>
            <pc:docMk/>
            <pc:sldMk cId="559956714" sldId="263"/>
            <ac:picMk id="4" creationId="{49726837-A6FE-9146-904B-E69E519BA20E}"/>
          </ac:picMkLst>
        </pc:picChg>
        <pc:picChg chg="add del">
          <ac:chgData name="Mejrima S." userId="7342447917b5c2f1" providerId="LiveId" clId="{64265C2B-F28A-C840-9D43-C16BF1719FE7}" dt="2019-12-01T11:01:00.185" v="16"/>
          <ac:picMkLst>
            <pc:docMk/>
            <pc:sldMk cId="559956714" sldId="263"/>
            <ac:picMk id="5" creationId="{E07B7419-147B-204D-8E7F-5F7F1DDACBDC}"/>
          </ac:picMkLst>
        </pc:picChg>
        <pc:picChg chg="add del">
          <ac:chgData name="Mejrima S." userId="7342447917b5c2f1" providerId="LiveId" clId="{64265C2B-F28A-C840-9D43-C16BF1719FE7}" dt="2019-12-01T11:01:10.648" v="18"/>
          <ac:picMkLst>
            <pc:docMk/>
            <pc:sldMk cId="559956714" sldId="263"/>
            <ac:picMk id="7" creationId="{AE23693D-6FCF-2B48-8CC7-B244E781642A}"/>
          </ac:picMkLst>
        </pc:picChg>
      </pc:sldChg>
      <pc:sldChg chg="del">
        <pc:chgData name="Mejrima S." userId="7342447917b5c2f1" providerId="LiveId" clId="{64265C2B-F28A-C840-9D43-C16BF1719FE7}" dt="2019-12-01T10:59:07.204" v="13" actId="2696"/>
        <pc:sldMkLst>
          <pc:docMk/>
          <pc:sldMk cId="3769934620" sldId="264"/>
        </pc:sldMkLst>
      </pc:sldChg>
      <pc:sldChg chg="modSp">
        <pc:chgData name="Mejrima S." userId="7342447917b5c2f1" providerId="LiveId" clId="{64265C2B-F28A-C840-9D43-C16BF1719FE7}" dt="2019-12-01T11:06:34.151" v="101" actId="1076"/>
        <pc:sldMkLst>
          <pc:docMk/>
          <pc:sldMk cId="279111499" sldId="265"/>
        </pc:sldMkLst>
        <pc:spChg chg="mod">
          <ac:chgData name="Mejrima S." userId="7342447917b5c2f1" providerId="LiveId" clId="{64265C2B-F28A-C840-9D43-C16BF1719FE7}" dt="2019-12-01T11:06:34.151" v="101" actId="1076"/>
          <ac:spMkLst>
            <pc:docMk/>
            <pc:sldMk cId="279111499" sldId="265"/>
            <ac:spMk id="2" creationId="{45D7A823-BFC5-744F-ACF7-317CAC2139A9}"/>
          </ac:spMkLst>
        </pc:spChg>
      </pc:sldChg>
      <pc:sldChg chg="modSp">
        <pc:chgData name="Mejrima S." userId="7342447917b5c2f1" providerId="LiveId" clId="{64265C2B-F28A-C840-9D43-C16BF1719FE7}" dt="2019-12-01T11:06:23.323" v="99" actId="1076"/>
        <pc:sldMkLst>
          <pc:docMk/>
          <pc:sldMk cId="1287698657" sldId="266"/>
        </pc:sldMkLst>
        <pc:spChg chg="mod">
          <ac:chgData name="Mejrima S." userId="7342447917b5c2f1" providerId="LiveId" clId="{64265C2B-F28A-C840-9D43-C16BF1719FE7}" dt="2019-12-01T11:06:23.323" v="99" actId="1076"/>
          <ac:spMkLst>
            <pc:docMk/>
            <pc:sldMk cId="1287698657" sldId="266"/>
            <ac:spMk id="2" creationId="{B40EB076-45CF-EA4E-A345-9B58E78C6838}"/>
          </ac:spMkLst>
        </pc:spChg>
      </pc:sldChg>
      <pc:sldChg chg="addSp delSp modSp">
        <pc:chgData name="Mejrima S." userId="7342447917b5c2f1" providerId="LiveId" clId="{64265C2B-F28A-C840-9D43-C16BF1719FE7}" dt="2019-12-01T12:45:45.924" v="134"/>
        <pc:sldMkLst>
          <pc:docMk/>
          <pc:sldMk cId="3264704291" sldId="267"/>
        </pc:sldMkLst>
        <pc:spChg chg="add del mod">
          <ac:chgData name="Mejrima S." userId="7342447917b5c2f1" providerId="LiveId" clId="{64265C2B-F28A-C840-9D43-C16BF1719FE7}" dt="2019-12-01T12:45:45.924" v="134"/>
          <ac:spMkLst>
            <pc:docMk/>
            <pc:sldMk cId="3264704291" sldId="267"/>
            <ac:spMk id="6" creationId="{9B929744-93C0-D949-A6B3-76F45429D2C2}"/>
          </ac:spMkLst>
        </pc:spChg>
        <pc:graphicFrameChg chg="mod">
          <ac:chgData name="Mejrima S." userId="7342447917b5c2f1" providerId="LiveId" clId="{64265C2B-F28A-C840-9D43-C16BF1719FE7}" dt="2019-12-01T12:45:22.505" v="131"/>
          <ac:graphicFrameMkLst>
            <pc:docMk/>
            <pc:sldMk cId="3264704291" sldId="267"/>
            <ac:graphicFrameMk id="5" creationId="{DE900F7B-7ACD-42A1-A15E-302664031CF5}"/>
          </ac:graphicFrameMkLst>
        </pc:graphicFrameChg>
      </pc:sldChg>
      <pc:sldChg chg="addSp modSp add mod setBg">
        <pc:chgData name="Mejrima S." userId="7342447917b5c2f1" providerId="LiveId" clId="{64265C2B-F28A-C840-9D43-C16BF1719FE7}" dt="2019-11-29T07:33:00.594" v="11" actId="2711"/>
        <pc:sldMkLst>
          <pc:docMk/>
          <pc:sldMk cId="1703908987" sldId="268"/>
        </pc:sldMkLst>
        <pc:spChg chg="mod">
          <ac:chgData name="Mejrima S." userId="7342447917b5c2f1" providerId="LiveId" clId="{64265C2B-F28A-C840-9D43-C16BF1719FE7}" dt="2019-11-29T07:33:00.594" v="11" actId="2711"/>
          <ac:spMkLst>
            <pc:docMk/>
            <pc:sldMk cId="1703908987" sldId="268"/>
            <ac:spMk id="2" creationId="{A581823B-DD44-934F-9182-4CA6FCEBF4D4}"/>
          </ac:spMkLst>
        </pc:spChg>
        <pc:picChg chg="add">
          <ac:chgData name="Mejrima S." userId="7342447917b5c2f1" providerId="LiveId" clId="{64265C2B-F28A-C840-9D43-C16BF1719FE7}" dt="2019-11-29T07:32:50.936" v="10" actId="26606"/>
          <ac:picMkLst>
            <pc:docMk/>
            <pc:sldMk cId="1703908987" sldId="268"/>
            <ac:picMk id="6" creationId="{C5B0A406-9CC5-4D17-B086-4DE6B6A05455}"/>
          </ac:picMkLst>
        </pc:picChg>
        <pc:picChg chg="add">
          <ac:chgData name="Mejrima S." userId="7342447917b5c2f1" providerId="LiveId" clId="{64265C2B-F28A-C840-9D43-C16BF1719FE7}" dt="2019-11-29T07:32:50.936" v="10" actId="26606"/>
          <ac:picMkLst>
            <pc:docMk/>
            <pc:sldMk cId="1703908987" sldId="268"/>
            <ac:picMk id="8" creationId="{942D24E8-C164-4254-A0BA-A863A0A6006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video-camera-film-turn-recording-1364122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hyperlink" Target="https://pixabay.com/en/light-bulb-light-icon-silhouette-1318337/" TargetMode="External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svgsilh.com/image/303792.html" TargetMode="External"/><Relationship Id="rId2" Type="http://schemas.openxmlformats.org/officeDocument/2006/relationships/hyperlink" Target="https://commons.wikimedia.org/wiki/File:Lock_font_awesome.svg" TargetMode="External"/><Relationship Id="rId1" Type="http://schemas.openxmlformats.org/officeDocument/2006/relationships/image" Target="../media/image4.png"/><Relationship Id="rId6" Type="http://schemas.openxmlformats.org/officeDocument/2006/relationships/image" Target="../media/image7.svg"/><Relationship Id="rId11" Type="http://schemas.openxmlformats.org/officeDocument/2006/relationships/hyperlink" Target="https://pixabay.com/en/website-page-template-internet-web-1624028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File:User-admin-gear.svg" TargetMode="External"/><Relationship Id="rId9" Type="http://schemas.openxmlformats.org/officeDocument/2006/relationships/hyperlink" Target="https://commons.wikimedia.org/wiki/File:Video_-_The_Noun_Project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video-camera-film-turn-recording-1364122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hyperlink" Target="https://pixabay.com/en/light-bulb-light-icon-silhouette-1318337/" TargetMode="External"/><Relationship Id="rId4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svgsilh.com/image/303792.html" TargetMode="External"/><Relationship Id="rId2" Type="http://schemas.openxmlformats.org/officeDocument/2006/relationships/hyperlink" Target="https://commons.wikimedia.org/wiki/File:Lock_font_awesome.svg" TargetMode="External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11" Type="http://schemas.openxmlformats.org/officeDocument/2006/relationships/hyperlink" Target="https://pixabay.com/en/website-page-template-internet-web-1624028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File:User-admin-gear.svg" TargetMode="External"/><Relationship Id="rId9" Type="http://schemas.openxmlformats.org/officeDocument/2006/relationships/hyperlink" Target="https://commons.wikimedia.org/wiki/File:Video_-_The_Noun_Project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3802E-52AE-4056-ABC4-98B74D1B56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C7E4DB-3F36-4E90-925C-C81FB275751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Vimtok is a video clip sharing </a:t>
          </a:r>
        </a:p>
        <a:p>
          <a:pPr>
            <a:lnSpc>
              <a:spcPct val="100000"/>
            </a:lnSpc>
          </a:pPr>
          <a:r>
            <a:rPr lang="de-DE"/>
            <a:t>service that does not encourage </a:t>
          </a:r>
        </a:p>
        <a:p>
          <a:pPr>
            <a:lnSpc>
              <a:spcPct val="100000"/>
            </a:lnSpc>
          </a:pPr>
          <a:r>
            <a:rPr lang="de-DE"/>
            <a:t>freebooting.</a:t>
          </a:r>
          <a:r>
            <a:rPr lang="en-US"/>
            <a:t>​</a:t>
          </a:r>
        </a:p>
      </dgm:t>
    </dgm:pt>
    <dgm:pt modelId="{E3DC284C-3CBC-459C-9CD1-6EF69D18A785}" type="parTrans" cxnId="{EB946A57-76EC-40C3-97CB-99C363F3FF8F}">
      <dgm:prSet/>
      <dgm:spPr/>
      <dgm:t>
        <a:bodyPr/>
        <a:lstStyle/>
        <a:p>
          <a:endParaRPr lang="en-US"/>
        </a:p>
      </dgm:t>
    </dgm:pt>
    <dgm:pt modelId="{28A4EEE0-DC41-49EC-ADFF-57AD62B9118D}" type="sibTrans" cxnId="{EB946A57-76EC-40C3-97CB-99C363F3FF8F}">
      <dgm:prSet/>
      <dgm:spPr/>
      <dgm:t>
        <a:bodyPr/>
        <a:lstStyle/>
        <a:p>
          <a:endParaRPr lang="en-US"/>
        </a:p>
      </dgm:t>
    </dgm:pt>
    <dgm:pt modelId="{02E0FC07-F489-4223-8EAE-954E00BF4D1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Share moments of videos by original platform (like Youtube and Vimeo),  but without reuploading</a:t>
          </a:r>
          <a:r>
            <a:rPr lang="en-US"/>
            <a:t>​</a:t>
          </a:r>
        </a:p>
      </dgm:t>
    </dgm:pt>
    <dgm:pt modelId="{0DD8A639-4D67-4275-9170-12B3543FCCD3}" type="parTrans" cxnId="{1DC48735-BFB3-4A63-B546-A28EEF51170C}">
      <dgm:prSet/>
      <dgm:spPr/>
      <dgm:t>
        <a:bodyPr/>
        <a:lstStyle/>
        <a:p>
          <a:endParaRPr lang="en-US"/>
        </a:p>
      </dgm:t>
    </dgm:pt>
    <dgm:pt modelId="{B0061132-3299-4892-BD99-CC3F3E44766C}" type="sibTrans" cxnId="{1DC48735-BFB3-4A63-B546-A28EEF51170C}">
      <dgm:prSet/>
      <dgm:spPr/>
      <dgm:t>
        <a:bodyPr/>
        <a:lstStyle/>
        <a:p>
          <a:endParaRPr lang="en-US"/>
        </a:p>
      </dgm:t>
    </dgm:pt>
    <dgm:pt modelId="{6C49E36F-B88F-4EDA-8723-35D26619284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Inspired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both</a:t>
          </a:r>
          <a:r>
            <a:rPr lang="de-DE" dirty="0"/>
            <a:t> </a:t>
          </a:r>
          <a:r>
            <a:rPr lang="de-DE" dirty="0" err="1"/>
            <a:t>imgur</a:t>
          </a:r>
          <a:r>
            <a:rPr lang="de-DE" dirty="0"/>
            <a:t> (quick </a:t>
          </a:r>
          <a:r>
            <a:rPr lang="de-DE" dirty="0" err="1"/>
            <a:t>image</a:t>
          </a:r>
          <a:r>
            <a:rPr lang="de-DE" dirty="0"/>
            <a:t> / </a:t>
          </a:r>
          <a:r>
            <a:rPr lang="de-DE" dirty="0" err="1"/>
            <a:t>album</a:t>
          </a:r>
          <a:r>
            <a:rPr lang="de-DE" dirty="0"/>
            <a:t> </a:t>
          </a:r>
          <a:r>
            <a:rPr lang="de-DE" dirty="0" err="1"/>
            <a:t>sharing</a:t>
          </a:r>
          <a:r>
            <a:rPr lang="de-DE" dirty="0"/>
            <a:t> </a:t>
          </a:r>
          <a:r>
            <a:rPr lang="de-DE" dirty="0" err="1"/>
            <a:t>platform</a:t>
          </a:r>
          <a:r>
            <a:rPr lang="de-DE" dirty="0"/>
            <a:t>)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TikTok</a:t>
          </a:r>
          <a:r>
            <a:rPr lang="de-DE" dirty="0"/>
            <a:t> (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short</a:t>
          </a:r>
          <a:r>
            <a:rPr lang="de-DE" dirty="0"/>
            <a:t> </a:t>
          </a:r>
          <a:r>
            <a:rPr lang="de-DE" dirty="0" err="1"/>
            <a:t>videos</a:t>
          </a:r>
          <a:r>
            <a:rPr lang="de-DE" dirty="0"/>
            <a:t> </a:t>
          </a:r>
          <a:r>
            <a:rPr lang="de-DE" dirty="0" err="1"/>
            <a:t>sharing</a:t>
          </a:r>
          <a:r>
            <a:rPr lang="de-DE" dirty="0"/>
            <a:t>)</a:t>
          </a:r>
          <a:endParaRPr lang="en-US" dirty="0"/>
        </a:p>
      </dgm:t>
    </dgm:pt>
    <dgm:pt modelId="{D01ECD6F-8308-4F79-A00B-703FF0EFF2A5}" type="parTrans" cxnId="{373A5ADA-5F08-4866-860D-7EAEB03AB6B5}">
      <dgm:prSet/>
      <dgm:spPr/>
      <dgm:t>
        <a:bodyPr/>
        <a:lstStyle/>
        <a:p>
          <a:endParaRPr lang="en-US"/>
        </a:p>
      </dgm:t>
    </dgm:pt>
    <dgm:pt modelId="{93BF54DD-A6C6-43D2-A579-77E5ECC5B1A4}" type="sibTrans" cxnId="{373A5ADA-5F08-4866-860D-7EAEB03AB6B5}">
      <dgm:prSet/>
      <dgm:spPr/>
      <dgm:t>
        <a:bodyPr/>
        <a:lstStyle/>
        <a:p>
          <a:endParaRPr lang="en-US"/>
        </a:p>
      </dgm:t>
    </dgm:pt>
    <dgm:pt modelId="{ED5B6A37-7B69-4511-8A90-86C69624F120}" type="pres">
      <dgm:prSet presAssocID="{1AA3802E-52AE-4056-ABC4-98B74D1B5614}" presName="root" presStyleCnt="0">
        <dgm:presLayoutVars>
          <dgm:dir/>
          <dgm:resizeHandles val="exact"/>
        </dgm:presLayoutVars>
      </dgm:prSet>
      <dgm:spPr/>
    </dgm:pt>
    <dgm:pt modelId="{17D5F40C-A0C4-4257-895D-A7CF9788F37B}" type="pres">
      <dgm:prSet presAssocID="{97C7E4DB-3F36-4E90-925C-C81FB2757513}" presName="compNode" presStyleCnt="0"/>
      <dgm:spPr/>
    </dgm:pt>
    <dgm:pt modelId="{CE7965E6-1DD1-463A-9DFD-109CE5115BC0}" type="pres">
      <dgm:prSet presAssocID="{97C7E4DB-3F36-4E90-925C-C81FB2757513}" presName="bgRect" presStyleLbl="bgShp" presStyleIdx="0" presStyleCnt="3"/>
      <dgm:spPr/>
    </dgm:pt>
    <dgm:pt modelId="{FD6F0F78-7E3E-4DE8-BF98-1D194FE0811A}" type="pres">
      <dgm:prSet presAssocID="{97C7E4DB-3F36-4E90-925C-C81FB27575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</dgm:spPr>
    </dgm:pt>
    <dgm:pt modelId="{81B25254-8754-4F88-B7EC-00F771648B0C}" type="pres">
      <dgm:prSet presAssocID="{97C7E4DB-3F36-4E90-925C-C81FB2757513}" presName="spaceRect" presStyleCnt="0"/>
      <dgm:spPr/>
    </dgm:pt>
    <dgm:pt modelId="{C7EEC3A3-68B6-4296-92DB-19270BB579CD}" type="pres">
      <dgm:prSet presAssocID="{97C7E4DB-3F36-4E90-925C-C81FB2757513}" presName="parTx" presStyleLbl="revTx" presStyleIdx="0" presStyleCnt="3">
        <dgm:presLayoutVars>
          <dgm:chMax val="0"/>
          <dgm:chPref val="0"/>
        </dgm:presLayoutVars>
      </dgm:prSet>
      <dgm:spPr/>
    </dgm:pt>
    <dgm:pt modelId="{8B2AFFB9-2BA7-4ECD-BA20-88644F1969D2}" type="pres">
      <dgm:prSet presAssocID="{28A4EEE0-DC41-49EC-ADFF-57AD62B9118D}" presName="sibTrans" presStyleCnt="0"/>
      <dgm:spPr/>
    </dgm:pt>
    <dgm:pt modelId="{2F0E5E35-CA00-43AA-B517-6B5CFA66CAB9}" type="pres">
      <dgm:prSet presAssocID="{02E0FC07-F489-4223-8EAE-954E00BF4D16}" presName="compNode" presStyleCnt="0"/>
      <dgm:spPr/>
    </dgm:pt>
    <dgm:pt modelId="{F4FB9B8F-95F1-418E-87F6-E4CECE1D2A68}" type="pres">
      <dgm:prSet presAssocID="{02E0FC07-F489-4223-8EAE-954E00BF4D16}" presName="bgRect" presStyleLbl="bgShp" presStyleIdx="1" presStyleCnt="3"/>
      <dgm:spPr/>
    </dgm:pt>
    <dgm:pt modelId="{17480CFF-BEDB-4BAF-A586-296EE018D910}" type="pres">
      <dgm:prSet presAssocID="{02E0FC07-F489-4223-8EAE-954E00BF4D16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 Film · Free vector graphic on Pixabay"/>
        </a:ext>
      </dgm:extLst>
    </dgm:pt>
    <dgm:pt modelId="{E2D06F5C-2911-4489-B809-6BB380C71B27}" type="pres">
      <dgm:prSet presAssocID="{02E0FC07-F489-4223-8EAE-954E00BF4D16}" presName="spaceRect" presStyleCnt="0"/>
      <dgm:spPr/>
    </dgm:pt>
    <dgm:pt modelId="{EBF3A9C5-A554-4A8A-A4DB-2C9B6FDBD48D}" type="pres">
      <dgm:prSet presAssocID="{02E0FC07-F489-4223-8EAE-954E00BF4D16}" presName="parTx" presStyleLbl="revTx" presStyleIdx="1" presStyleCnt="3">
        <dgm:presLayoutVars>
          <dgm:chMax val="0"/>
          <dgm:chPref val="0"/>
        </dgm:presLayoutVars>
      </dgm:prSet>
      <dgm:spPr/>
    </dgm:pt>
    <dgm:pt modelId="{FAA9EE95-762E-4B32-8B64-9FE487BA8DDF}" type="pres">
      <dgm:prSet presAssocID="{B0061132-3299-4892-BD99-CC3F3E44766C}" presName="sibTrans" presStyleCnt="0"/>
      <dgm:spPr/>
    </dgm:pt>
    <dgm:pt modelId="{1D8020AF-06BA-4F50-8CA6-B59059D02B63}" type="pres">
      <dgm:prSet presAssocID="{6C49E36F-B88F-4EDA-8723-35D26619284B}" presName="compNode" presStyleCnt="0"/>
      <dgm:spPr/>
    </dgm:pt>
    <dgm:pt modelId="{D57A0A5E-06F8-47B8-891A-E9FE850460A4}" type="pres">
      <dgm:prSet presAssocID="{6C49E36F-B88F-4EDA-8723-35D26619284B}" presName="bgRect" presStyleLbl="bgShp" presStyleIdx="2" presStyleCnt="3"/>
      <dgm:spPr/>
    </dgm:pt>
    <dgm:pt modelId="{0839F820-41FF-4BC3-B10F-02BE4BEAC63E}" type="pres">
      <dgm:prSet presAssocID="{6C49E36F-B88F-4EDA-8723-35D26619284B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Shining Icon · Free image on Pixabay"/>
        </a:ext>
      </dgm:extLst>
    </dgm:pt>
    <dgm:pt modelId="{ECE7452B-9D35-40EB-978A-0568AC3C0582}" type="pres">
      <dgm:prSet presAssocID="{6C49E36F-B88F-4EDA-8723-35D26619284B}" presName="spaceRect" presStyleCnt="0"/>
      <dgm:spPr/>
    </dgm:pt>
    <dgm:pt modelId="{E7035B02-E669-4B83-82C6-6B46E009BDA7}" type="pres">
      <dgm:prSet presAssocID="{6C49E36F-B88F-4EDA-8723-35D2661928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C48735-BFB3-4A63-B546-A28EEF51170C}" srcId="{1AA3802E-52AE-4056-ABC4-98B74D1B5614}" destId="{02E0FC07-F489-4223-8EAE-954E00BF4D16}" srcOrd="1" destOrd="0" parTransId="{0DD8A639-4D67-4275-9170-12B3543FCCD3}" sibTransId="{B0061132-3299-4892-BD99-CC3F3E44766C}"/>
    <dgm:cxn modelId="{F18D8B46-8B79-5147-B427-37F683CA3B86}" type="presOf" srcId="{02E0FC07-F489-4223-8EAE-954E00BF4D16}" destId="{EBF3A9C5-A554-4A8A-A4DB-2C9B6FDBD48D}" srcOrd="0" destOrd="0" presId="urn:microsoft.com/office/officeart/2018/2/layout/IconVerticalSolidList"/>
    <dgm:cxn modelId="{EB946A57-76EC-40C3-97CB-99C363F3FF8F}" srcId="{1AA3802E-52AE-4056-ABC4-98B74D1B5614}" destId="{97C7E4DB-3F36-4E90-925C-C81FB2757513}" srcOrd="0" destOrd="0" parTransId="{E3DC284C-3CBC-459C-9CD1-6EF69D18A785}" sibTransId="{28A4EEE0-DC41-49EC-ADFF-57AD62B9118D}"/>
    <dgm:cxn modelId="{B3F72081-7A76-0E47-B47B-E1E28543D99D}" type="presOf" srcId="{97C7E4DB-3F36-4E90-925C-C81FB2757513}" destId="{C7EEC3A3-68B6-4296-92DB-19270BB579CD}" srcOrd="0" destOrd="0" presId="urn:microsoft.com/office/officeart/2018/2/layout/IconVerticalSolidList"/>
    <dgm:cxn modelId="{DD1EE7A8-3C82-C044-9DFC-E89AAEDC46E6}" type="presOf" srcId="{1AA3802E-52AE-4056-ABC4-98B74D1B5614}" destId="{ED5B6A37-7B69-4511-8A90-86C69624F120}" srcOrd="0" destOrd="0" presId="urn:microsoft.com/office/officeart/2018/2/layout/IconVerticalSolidList"/>
    <dgm:cxn modelId="{373A5ADA-5F08-4866-860D-7EAEB03AB6B5}" srcId="{1AA3802E-52AE-4056-ABC4-98B74D1B5614}" destId="{6C49E36F-B88F-4EDA-8723-35D26619284B}" srcOrd="2" destOrd="0" parTransId="{D01ECD6F-8308-4F79-A00B-703FF0EFF2A5}" sibTransId="{93BF54DD-A6C6-43D2-A579-77E5ECC5B1A4}"/>
    <dgm:cxn modelId="{6CFA9EF1-C32A-A347-9F41-643BF82C0F21}" type="presOf" srcId="{6C49E36F-B88F-4EDA-8723-35D26619284B}" destId="{E7035B02-E669-4B83-82C6-6B46E009BDA7}" srcOrd="0" destOrd="0" presId="urn:microsoft.com/office/officeart/2018/2/layout/IconVerticalSolidList"/>
    <dgm:cxn modelId="{E87BE9ED-C68E-9347-9B1C-B04E1920903F}" type="presParOf" srcId="{ED5B6A37-7B69-4511-8A90-86C69624F120}" destId="{17D5F40C-A0C4-4257-895D-A7CF9788F37B}" srcOrd="0" destOrd="0" presId="urn:microsoft.com/office/officeart/2018/2/layout/IconVerticalSolidList"/>
    <dgm:cxn modelId="{9C1337DE-812B-034E-9BE6-CEB353F667FD}" type="presParOf" srcId="{17D5F40C-A0C4-4257-895D-A7CF9788F37B}" destId="{CE7965E6-1DD1-463A-9DFD-109CE5115BC0}" srcOrd="0" destOrd="0" presId="urn:microsoft.com/office/officeart/2018/2/layout/IconVerticalSolidList"/>
    <dgm:cxn modelId="{EF0BE8C2-C133-F248-9ADE-CBD258C60EA3}" type="presParOf" srcId="{17D5F40C-A0C4-4257-895D-A7CF9788F37B}" destId="{FD6F0F78-7E3E-4DE8-BF98-1D194FE0811A}" srcOrd="1" destOrd="0" presId="urn:microsoft.com/office/officeart/2018/2/layout/IconVerticalSolidList"/>
    <dgm:cxn modelId="{6699C92D-A685-664C-B768-2F2B3EB41745}" type="presParOf" srcId="{17D5F40C-A0C4-4257-895D-A7CF9788F37B}" destId="{81B25254-8754-4F88-B7EC-00F771648B0C}" srcOrd="2" destOrd="0" presId="urn:microsoft.com/office/officeart/2018/2/layout/IconVerticalSolidList"/>
    <dgm:cxn modelId="{1DF7A7E8-31C3-5949-832D-9590E906C3B0}" type="presParOf" srcId="{17D5F40C-A0C4-4257-895D-A7CF9788F37B}" destId="{C7EEC3A3-68B6-4296-92DB-19270BB579CD}" srcOrd="3" destOrd="0" presId="urn:microsoft.com/office/officeart/2018/2/layout/IconVerticalSolidList"/>
    <dgm:cxn modelId="{498AEE64-CA5A-8A4A-BED1-20A7EA6D10B3}" type="presParOf" srcId="{ED5B6A37-7B69-4511-8A90-86C69624F120}" destId="{8B2AFFB9-2BA7-4ECD-BA20-88644F1969D2}" srcOrd="1" destOrd="0" presId="urn:microsoft.com/office/officeart/2018/2/layout/IconVerticalSolidList"/>
    <dgm:cxn modelId="{EE5C32C1-783F-FE48-981D-8B28AB13CC11}" type="presParOf" srcId="{ED5B6A37-7B69-4511-8A90-86C69624F120}" destId="{2F0E5E35-CA00-43AA-B517-6B5CFA66CAB9}" srcOrd="2" destOrd="0" presId="urn:microsoft.com/office/officeart/2018/2/layout/IconVerticalSolidList"/>
    <dgm:cxn modelId="{4C9B2D70-71EC-8647-B555-FA7D9B3A42B4}" type="presParOf" srcId="{2F0E5E35-CA00-43AA-B517-6B5CFA66CAB9}" destId="{F4FB9B8F-95F1-418E-87F6-E4CECE1D2A68}" srcOrd="0" destOrd="0" presId="urn:microsoft.com/office/officeart/2018/2/layout/IconVerticalSolidList"/>
    <dgm:cxn modelId="{D91D64BF-CA5B-B242-A17B-720BCBC4FD0C}" type="presParOf" srcId="{2F0E5E35-CA00-43AA-B517-6B5CFA66CAB9}" destId="{17480CFF-BEDB-4BAF-A586-296EE018D910}" srcOrd="1" destOrd="0" presId="urn:microsoft.com/office/officeart/2018/2/layout/IconVerticalSolidList"/>
    <dgm:cxn modelId="{7CF24C11-527D-C940-8B30-50BE11BAA161}" type="presParOf" srcId="{2F0E5E35-CA00-43AA-B517-6B5CFA66CAB9}" destId="{E2D06F5C-2911-4489-B809-6BB380C71B27}" srcOrd="2" destOrd="0" presId="urn:microsoft.com/office/officeart/2018/2/layout/IconVerticalSolidList"/>
    <dgm:cxn modelId="{12430876-A0A7-C443-83AD-2CED0C92BF67}" type="presParOf" srcId="{2F0E5E35-CA00-43AA-B517-6B5CFA66CAB9}" destId="{EBF3A9C5-A554-4A8A-A4DB-2C9B6FDBD48D}" srcOrd="3" destOrd="0" presId="urn:microsoft.com/office/officeart/2018/2/layout/IconVerticalSolidList"/>
    <dgm:cxn modelId="{736A3DAB-57FE-1E47-8EC1-3206730D9BDA}" type="presParOf" srcId="{ED5B6A37-7B69-4511-8A90-86C69624F120}" destId="{FAA9EE95-762E-4B32-8B64-9FE487BA8DDF}" srcOrd="3" destOrd="0" presId="urn:microsoft.com/office/officeart/2018/2/layout/IconVerticalSolidList"/>
    <dgm:cxn modelId="{C65ADC3D-9997-0F4E-AEB5-18CCE6946A74}" type="presParOf" srcId="{ED5B6A37-7B69-4511-8A90-86C69624F120}" destId="{1D8020AF-06BA-4F50-8CA6-B59059D02B63}" srcOrd="4" destOrd="0" presId="urn:microsoft.com/office/officeart/2018/2/layout/IconVerticalSolidList"/>
    <dgm:cxn modelId="{EE328912-D478-C140-AE0F-DE3C3AE82DE2}" type="presParOf" srcId="{1D8020AF-06BA-4F50-8CA6-B59059D02B63}" destId="{D57A0A5E-06F8-47B8-891A-E9FE850460A4}" srcOrd="0" destOrd="0" presId="urn:microsoft.com/office/officeart/2018/2/layout/IconVerticalSolidList"/>
    <dgm:cxn modelId="{E92E8A38-C7A0-354A-8F8C-464869BD92CD}" type="presParOf" srcId="{1D8020AF-06BA-4F50-8CA6-B59059D02B63}" destId="{0839F820-41FF-4BC3-B10F-02BE4BEAC63E}" srcOrd="1" destOrd="0" presId="urn:microsoft.com/office/officeart/2018/2/layout/IconVerticalSolidList"/>
    <dgm:cxn modelId="{B39F4E9A-89BA-974C-9FD6-AFCDF6028167}" type="presParOf" srcId="{1D8020AF-06BA-4F50-8CA6-B59059D02B63}" destId="{ECE7452B-9D35-40EB-978A-0568AC3C0582}" srcOrd="2" destOrd="0" presId="urn:microsoft.com/office/officeart/2018/2/layout/IconVerticalSolidList"/>
    <dgm:cxn modelId="{117F0B78-5AB8-F344-B869-18547AB4AE92}" type="presParOf" srcId="{1D8020AF-06BA-4F50-8CA6-B59059D02B63}" destId="{E7035B02-E669-4B83-82C6-6B46E009BD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6D55-79A4-40E7-9F09-4880C640F18C}" type="doc">
      <dgm:prSet loTypeId="urn:microsoft.com/office/officeart/2018/2/layout/IconVerticalSolidList" loCatId="icon" qsTypeId="urn:microsoft.com/office/officeart/2005/8/quickstyle/3d3" qsCatId="3D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E48187B-7704-46CB-A795-C84C10468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“Basic” authentication using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passport.js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A04F149-BB79-4B4F-9A06-C13D037C50BF}" type="parTrans" cxnId="{B48C5185-363B-4D35-8CCD-44C61706A742}">
      <dgm:prSet/>
      <dgm:spPr/>
      <dgm:t>
        <a:bodyPr/>
        <a:lstStyle/>
        <a:p>
          <a:endParaRPr lang="en-US"/>
        </a:p>
      </dgm:t>
    </dgm:pt>
    <dgm:pt modelId="{C0903ECA-950C-4EE5-A651-086550860AA0}" type="sibTrans" cxnId="{B48C5185-363B-4D35-8CCD-44C61706A7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EA6EF0-7043-421A-9B11-6CF12BB39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Integration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D6732E7-BBC5-4045-9A6C-5B9241FB7FA1}" type="parTrans" cxnId="{90405C7A-1D68-46A7-B980-3DD935EC2FE1}">
      <dgm:prSet/>
      <dgm:spPr/>
      <dgm:t>
        <a:bodyPr/>
        <a:lstStyle/>
        <a:p>
          <a:endParaRPr lang="en-US"/>
        </a:p>
      </dgm:t>
    </dgm:pt>
    <dgm:pt modelId="{B190D4B3-1F07-4720-89B6-CC92F03F0D0C}" type="sibTrans" cxnId="{90405C7A-1D68-46A7-B980-3DD935EC2F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3F4D5D-DADA-4F43-A40C-EE8BFE034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 templates for login, signup,  post new video form,  feed,  gallery,  profile, likes</a:t>
          </a:r>
          <a:r>
            <a:rPr lang="en-US"/>
            <a:t>, comments</a:t>
          </a:r>
          <a:endParaRPr lang="en-US" dirty="0"/>
        </a:p>
      </dgm:t>
    </dgm:pt>
    <dgm:pt modelId="{0ABA02B8-2EB1-4FD0-A9A8-76EC52D2DDFF}" type="parTrans" cxnId="{4A4AD69C-D670-4523-BAC5-98D253A286B3}">
      <dgm:prSet/>
      <dgm:spPr/>
      <dgm:t>
        <a:bodyPr/>
        <a:lstStyle/>
        <a:p>
          <a:endParaRPr lang="en-US"/>
        </a:p>
      </dgm:t>
    </dgm:pt>
    <dgm:pt modelId="{36ADE82C-E308-4614-8A60-43D47C4751AB}" type="sibTrans" cxnId="{4A4AD69C-D670-4523-BAC5-98D253A286B3}">
      <dgm:prSet/>
      <dgm:spPr/>
      <dgm:t>
        <a:bodyPr/>
        <a:lstStyle/>
        <a:p>
          <a:endParaRPr lang="en-US"/>
        </a:p>
      </dgm:t>
    </dgm:pt>
    <dgm:pt modelId="{7090326F-4EDA-F34B-A804-34AD9F7B02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Backend </a:t>
          </a:r>
          <a:r>
            <a:rPr lang="en-GB" dirty="0" err="1"/>
            <a:t>Youtube</a:t>
          </a:r>
          <a:r>
            <a:rPr lang="en-GB" dirty="0"/>
            <a:t>/Vimeo player</a:t>
          </a:r>
        </a:p>
      </dgm:t>
    </dgm:pt>
    <dgm:pt modelId="{B01CADCF-DC9A-EB4E-9730-27CBCE99EBB0}" type="parTrans" cxnId="{2E711C21-8069-AF45-9967-AA9B441A3704}">
      <dgm:prSet/>
      <dgm:spPr/>
      <dgm:t>
        <a:bodyPr/>
        <a:lstStyle/>
        <a:p>
          <a:endParaRPr lang="en-GB"/>
        </a:p>
      </dgm:t>
    </dgm:pt>
    <dgm:pt modelId="{C4089945-3B5B-2D43-BC41-2DB39F29C5C1}" type="sibTrans" cxnId="{2E711C21-8069-AF45-9967-AA9B441A3704}">
      <dgm:prSet/>
      <dgm:spPr/>
      <dgm:t>
        <a:bodyPr/>
        <a:lstStyle/>
        <a:p>
          <a:endParaRPr lang="en-GB"/>
        </a:p>
      </dgm:t>
    </dgm:pt>
    <dgm:pt modelId="{5CDE4EAB-DD1E-4147-8564-EB0811FCA0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Anonymous posting of clips</a:t>
          </a:r>
        </a:p>
      </dgm:t>
    </dgm:pt>
    <dgm:pt modelId="{178844E3-B009-BC4A-ABBB-EC6A1A9B067F}" type="parTrans" cxnId="{7F76C4D9-B37D-2E4C-B189-726D8E76159F}">
      <dgm:prSet/>
      <dgm:spPr/>
      <dgm:t>
        <a:bodyPr/>
        <a:lstStyle/>
        <a:p>
          <a:endParaRPr lang="en-GB"/>
        </a:p>
      </dgm:t>
    </dgm:pt>
    <dgm:pt modelId="{AC7A47E6-B38C-BE42-88B8-8B53737BAB5A}" type="sibTrans" cxnId="{7F76C4D9-B37D-2E4C-B189-726D8E76159F}">
      <dgm:prSet/>
      <dgm:spPr/>
      <dgm:t>
        <a:bodyPr/>
        <a:lstStyle/>
        <a:p>
          <a:endParaRPr lang="en-GB"/>
        </a:p>
      </dgm:t>
    </dgm:pt>
    <dgm:pt modelId="{C2C9E4B3-B1B8-4C41-99DB-C44422F1BA64}" type="pres">
      <dgm:prSet presAssocID="{7FE56D55-79A4-40E7-9F09-4880C640F18C}" presName="root" presStyleCnt="0">
        <dgm:presLayoutVars>
          <dgm:dir/>
          <dgm:resizeHandles val="exact"/>
        </dgm:presLayoutVars>
      </dgm:prSet>
      <dgm:spPr/>
    </dgm:pt>
    <dgm:pt modelId="{3C606FAD-4982-447E-98B8-BE0E89437583}" type="pres">
      <dgm:prSet presAssocID="{EE48187B-7704-46CB-A795-C84C10468B8F}" presName="compNode" presStyleCnt="0"/>
      <dgm:spPr/>
    </dgm:pt>
    <dgm:pt modelId="{FD8D5F8E-3068-47F3-93D1-085588410710}" type="pres">
      <dgm:prSet presAssocID="{EE48187B-7704-46CB-A795-C84C10468B8F}" presName="bgRect" presStyleLbl="bgShp" presStyleIdx="0" presStyleCnt="5"/>
      <dgm:spPr/>
    </dgm:pt>
    <dgm:pt modelId="{BED00CA4-98E5-446F-9FB7-99FDE506BA70}" type="pres">
      <dgm:prSet presAssocID="{EE48187B-7704-46CB-A795-C84C10468B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e:Lock font awesome.svg - Wikimedia Commons"/>
        </a:ext>
      </dgm:extLst>
    </dgm:pt>
    <dgm:pt modelId="{01B54041-DB23-4E82-89F6-F84AC8790977}" type="pres">
      <dgm:prSet presAssocID="{EE48187B-7704-46CB-A795-C84C10468B8F}" presName="spaceRect" presStyleCnt="0"/>
      <dgm:spPr/>
    </dgm:pt>
    <dgm:pt modelId="{1456E789-DF0D-44C6-B73F-BC5813629B6A}" type="pres">
      <dgm:prSet presAssocID="{EE48187B-7704-46CB-A795-C84C10468B8F}" presName="parTx" presStyleLbl="revTx" presStyleIdx="0" presStyleCnt="5">
        <dgm:presLayoutVars>
          <dgm:chMax val="0"/>
          <dgm:chPref val="0"/>
        </dgm:presLayoutVars>
      </dgm:prSet>
      <dgm:spPr/>
    </dgm:pt>
    <dgm:pt modelId="{6475BAAC-3515-4C8F-BC29-7EFD6CE2BCCF}" type="pres">
      <dgm:prSet presAssocID="{C0903ECA-950C-4EE5-A651-086550860AA0}" presName="sibTrans" presStyleCnt="0"/>
      <dgm:spPr/>
    </dgm:pt>
    <dgm:pt modelId="{401CBEF7-3AB1-4021-9C43-431875586F54}" type="pres">
      <dgm:prSet presAssocID="{12EA6EF0-7043-421A-9B11-6CF12BB39201}" presName="compNode" presStyleCnt="0"/>
      <dgm:spPr/>
    </dgm:pt>
    <dgm:pt modelId="{A532FB74-2DC4-4D5D-BDD8-AA1F779E8CA7}" type="pres">
      <dgm:prSet presAssocID="{12EA6EF0-7043-421A-9B11-6CF12BB39201}" presName="bgRect" presStyleLbl="bgShp" presStyleIdx="1" presStyleCnt="5"/>
      <dgm:spPr/>
    </dgm:pt>
    <dgm:pt modelId="{F9854F50-ED7A-4DC7-82A5-99EC5A61C934}" type="pres">
      <dgm:prSet presAssocID="{12EA6EF0-7043-421A-9B11-6CF12BB39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File:User-admin-gear.svg - Wikimedia Commons"/>
        </a:ext>
      </dgm:extLst>
    </dgm:pt>
    <dgm:pt modelId="{341AA052-101B-455E-9F28-02D3084FB5DA}" type="pres">
      <dgm:prSet presAssocID="{12EA6EF0-7043-421A-9B11-6CF12BB39201}" presName="spaceRect" presStyleCnt="0"/>
      <dgm:spPr/>
    </dgm:pt>
    <dgm:pt modelId="{2C1B6F5F-2987-4CC7-81E3-170E1C7C3E4F}" type="pres">
      <dgm:prSet presAssocID="{12EA6EF0-7043-421A-9B11-6CF12BB39201}" presName="parTx" presStyleLbl="revTx" presStyleIdx="1" presStyleCnt="5">
        <dgm:presLayoutVars>
          <dgm:chMax val="0"/>
          <dgm:chPref val="0"/>
        </dgm:presLayoutVars>
      </dgm:prSet>
      <dgm:spPr/>
    </dgm:pt>
    <dgm:pt modelId="{B43F68CD-5399-42CC-B81F-CBE62B9E826D}" type="pres">
      <dgm:prSet presAssocID="{B190D4B3-1F07-4720-89B6-CC92F03F0D0C}" presName="sibTrans" presStyleCnt="0"/>
      <dgm:spPr/>
    </dgm:pt>
    <dgm:pt modelId="{EF5904BC-A8A8-F247-8382-4D8DF278DA17}" type="pres">
      <dgm:prSet presAssocID="{5CDE4EAB-DD1E-4147-8564-EB0811FCA0AF}" presName="compNode" presStyleCnt="0"/>
      <dgm:spPr/>
    </dgm:pt>
    <dgm:pt modelId="{F3C5FAB6-C859-8E49-B1F1-3ADD4C13DC1A}" type="pres">
      <dgm:prSet presAssocID="{5CDE4EAB-DD1E-4147-8564-EB0811FCA0AF}" presName="bgRect" presStyleLbl="bgShp" presStyleIdx="2" presStyleCnt="5"/>
      <dgm:spPr/>
    </dgm:pt>
    <dgm:pt modelId="{3AEE3718-76C0-B241-92B7-836597114F80}" type="pres">
      <dgm:prSet presAssocID="{5CDE4EAB-DD1E-4147-8564-EB0811FCA0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000" r="-3000"/>
          </a:stretch>
        </a:blipFill>
      </dgm:spPr>
      <dgm:extLst>
        <a:ext uri="{E40237B7-FDA0-4F09-8148-C483321AD2D9}">
          <dgm14:cNvPr xmlns:dgm14="http://schemas.microsoft.com/office/drawing/2010/diagram" id="0" name="" descr="SVG &gt; people avatar person shadow - Free SVG Image &amp; Icon ..."/>
        </a:ext>
      </dgm:extLst>
    </dgm:pt>
    <dgm:pt modelId="{F11180D9-59BE-C44D-970A-708832742CEF}" type="pres">
      <dgm:prSet presAssocID="{5CDE4EAB-DD1E-4147-8564-EB0811FCA0AF}" presName="spaceRect" presStyleCnt="0"/>
      <dgm:spPr/>
    </dgm:pt>
    <dgm:pt modelId="{3DD5CEE6-9519-2F4B-BA60-03D449E5AA8D}" type="pres">
      <dgm:prSet presAssocID="{5CDE4EAB-DD1E-4147-8564-EB0811FCA0AF}" presName="parTx" presStyleLbl="revTx" presStyleIdx="2" presStyleCnt="5">
        <dgm:presLayoutVars>
          <dgm:chMax val="0"/>
          <dgm:chPref val="0"/>
        </dgm:presLayoutVars>
      </dgm:prSet>
      <dgm:spPr/>
    </dgm:pt>
    <dgm:pt modelId="{C8E4E836-8506-524A-A277-11A1270BB8B9}" type="pres">
      <dgm:prSet presAssocID="{AC7A47E6-B38C-BE42-88B8-8B53737BAB5A}" presName="sibTrans" presStyleCnt="0"/>
      <dgm:spPr/>
    </dgm:pt>
    <dgm:pt modelId="{FFDE3778-1CC2-C54C-AC87-545EBB1F93D4}" type="pres">
      <dgm:prSet presAssocID="{7090326F-4EDA-F34B-A804-34AD9F7B024D}" presName="compNode" presStyleCnt="0"/>
      <dgm:spPr/>
    </dgm:pt>
    <dgm:pt modelId="{6DB3652A-038A-B847-BA77-47BE4E5FC83A}" type="pres">
      <dgm:prSet presAssocID="{7090326F-4EDA-F34B-A804-34AD9F7B024D}" presName="bgRect" presStyleLbl="bgShp" presStyleIdx="3" presStyleCnt="5"/>
      <dgm:spPr/>
    </dgm:pt>
    <dgm:pt modelId="{B6D55ACF-900C-794D-A3E3-871D3DD7E0FA}" type="pres">
      <dgm:prSet presAssocID="{7090326F-4EDA-F34B-A804-34AD9F7B024D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e:Video - The Noun Project.svg - Wikimedia Commons"/>
        </a:ext>
      </dgm:extLst>
    </dgm:pt>
    <dgm:pt modelId="{E3568ADE-12EE-8743-B476-47F7419B4A4B}" type="pres">
      <dgm:prSet presAssocID="{7090326F-4EDA-F34B-A804-34AD9F7B024D}" presName="spaceRect" presStyleCnt="0"/>
      <dgm:spPr/>
    </dgm:pt>
    <dgm:pt modelId="{2145B100-3F3D-8944-AED9-84200F73994C}" type="pres">
      <dgm:prSet presAssocID="{7090326F-4EDA-F34B-A804-34AD9F7B024D}" presName="parTx" presStyleLbl="revTx" presStyleIdx="3" presStyleCnt="5">
        <dgm:presLayoutVars>
          <dgm:chMax val="0"/>
          <dgm:chPref val="0"/>
        </dgm:presLayoutVars>
      </dgm:prSet>
      <dgm:spPr/>
    </dgm:pt>
    <dgm:pt modelId="{83E7860F-EF8F-0F47-A8C6-FD4A9CAE156D}" type="pres">
      <dgm:prSet presAssocID="{C4089945-3B5B-2D43-BC41-2DB39F29C5C1}" presName="sibTrans" presStyleCnt="0"/>
      <dgm:spPr/>
    </dgm:pt>
    <dgm:pt modelId="{12F17604-0707-4CF9-9412-4CCB27D0A4C9}" type="pres">
      <dgm:prSet presAssocID="{723F4D5D-DADA-4F43-A40C-EE8BFE0345C6}" presName="compNode" presStyleCnt="0"/>
      <dgm:spPr/>
    </dgm:pt>
    <dgm:pt modelId="{C963D2D3-FCC0-4534-94FD-A0DD6CA8D668}" type="pres">
      <dgm:prSet presAssocID="{723F4D5D-DADA-4F43-A40C-EE8BFE0345C6}" presName="bgRect" presStyleLbl="bgShp" presStyleIdx="4" presStyleCnt="5"/>
      <dgm:spPr/>
    </dgm:pt>
    <dgm:pt modelId="{8464FFC9-4FE0-4FFD-AA88-27F1DFA07896}" type="pres">
      <dgm:prSet presAssocID="{723F4D5D-DADA-4F43-A40C-EE8BFE0345C6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>
            <a:fillRect l="-13000" r="-13000"/>
          </a:stretch>
        </a:blipFill>
      </dgm:spPr>
      <dgm:extLst>
        <a:ext uri="{E40237B7-FDA0-4F09-8148-C483321AD2D9}">
          <dgm14:cNvPr xmlns:dgm14="http://schemas.microsoft.com/office/drawing/2010/diagram" id="0" name="" descr="Website Page Template · Free vector graphic on Pixabay"/>
        </a:ext>
      </dgm:extLst>
    </dgm:pt>
    <dgm:pt modelId="{2F87CC90-CB37-4238-9FE0-86FC8D1EF93E}" type="pres">
      <dgm:prSet presAssocID="{723F4D5D-DADA-4F43-A40C-EE8BFE0345C6}" presName="spaceRect" presStyleCnt="0"/>
      <dgm:spPr/>
    </dgm:pt>
    <dgm:pt modelId="{C96372C8-9342-4AA0-BF0F-7D1A617E9F43}" type="pres">
      <dgm:prSet presAssocID="{723F4D5D-DADA-4F43-A40C-EE8BFE0345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711C21-8069-AF45-9967-AA9B441A3704}" srcId="{7FE56D55-79A4-40E7-9F09-4880C640F18C}" destId="{7090326F-4EDA-F34B-A804-34AD9F7B024D}" srcOrd="3" destOrd="0" parTransId="{B01CADCF-DC9A-EB4E-9730-27CBCE99EBB0}" sibTransId="{C4089945-3B5B-2D43-BC41-2DB39F29C5C1}"/>
    <dgm:cxn modelId="{FABE074F-6C8C-C14F-9313-EFF665AA0EC1}" type="presOf" srcId="{EE48187B-7704-46CB-A795-C84C10468B8F}" destId="{1456E789-DF0D-44C6-B73F-BC5813629B6A}" srcOrd="0" destOrd="0" presId="urn:microsoft.com/office/officeart/2018/2/layout/IconVerticalSolidList"/>
    <dgm:cxn modelId="{28952860-92D6-E844-8EB9-E4A3A80A6F45}" type="presOf" srcId="{5CDE4EAB-DD1E-4147-8564-EB0811FCA0AF}" destId="{3DD5CEE6-9519-2F4B-BA60-03D449E5AA8D}" srcOrd="0" destOrd="0" presId="urn:microsoft.com/office/officeart/2018/2/layout/IconVerticalSolidList"/>
    <dgm:cxn modelId="{D0585876-73E3-DB45-95E4-FC00D25A669B}" type="presOf" srcId="{7FE56D55-79A4-40E7-9F09-4880C640F18C}" destId="{C2C9E4B3-B1B8-4C41-99DB-C44422F1BA64}" srcOrd="0" destOrd="0" presId="urn:microsoft.com/office/officeart/2018/2/layout/IconVerticalSolidList"/>
    <dgm:cxn modelId="{90405C7A-1D68-46A7-B980-3DD935EC2FE1}" srcId="{7FE56D55-79A4-40E7-9F09-4880C640F18C}" destId="{12EA6EF0-7043-421A-9B11-6CF12BB39201}" srcOrd="1" destOrd="0" parTransId="{1D6732E7-BBC5-4045-9A6C-5B9241FB7FA1}" sibTransId="{B190D4B3-1F07-4720-89B6-CC92F03F0D0C}"/>
    <dgm:cxn modelId="{4032DF82-85CE-FD4B-896E-1A08680C959C}" type="presOf" srcId="{723F4D5D-DADA-4F43-A40C-EE8BFE0345C6}" destId="{C96372C8-9342-4AA0-BF0F-7D1A617E9F43}" srcOrd="0" destOrd="0" presId="urn:microsoft.com/office/officeart/2018/2/layout/IconVerticalSolidList"/>
    <dgm:cxn modelId="{B48C5185-363B-4D35-8CCD-44C61706A742}" srcId="{7FE56D55-79A4-40E7-9F09-4880C640F18C}" destId="{EE48187B-7704-46CB-A795-C84C10468B8F}" srcOrd="0" destOrd="0" parTransId="{6A04F149-BB79-4B4F-9A06-C13D037C50BF}" sibTransId="{C0903ECA-950C-4EE5-A651-086550860AA0}"/>
    <dgm:cxn modelId="{4A4AD69C-D670-4523-BAC5-98D253A286B3}" srcId="{7FE56D55-79A4-40E7-9F09-4880C640F18C}" destId="{723F4D5D-DADA-4F43-A40C-EE8BFE0345C6}" srcOrd="4" destOrd="0" parTransId="{0ABA02B8-2EB1-4FD0-A9A8-76EC52D2DDFF}" sibTransId="{36ADE82C-E308-4614-8A60-43D47C4751AB}"/>
    <dgm:cxn modelId="{FF07B0D1-C718-7F4D-9557-B7D6FF0ADCF1}" type="presOf" srcId="{12EA6EF0-7043-421A-9B11-6CF12BB39201}" destId="{2C1B6F5F-2987-4CC7-81E3-170E1C7C3E4F}" srcOrd="0" destOrd="0" presId="urn:microsoft.com/office/officeart/2018/2/layout/IconVerticalSolidList"/>
    <dgm:cxn modelId="{7F76C4D9-B37D-2E4C-B189-726D8E76159F}" srcId="{7FE56D55-79A4-40E7-9F09-4880C640F18C}" destId="{5CDE4EAB-DD1E-4147-8564-EB0811FCA0AF}" srcOrd="2" destOrd="0" parTransId="{178844E3-B009-BC4A-ABBB-EC6A1A9B067F}" sibTransId="{AC7A47E6-B38C-BE42-88B8-8B53737BAB5A}"/>
    <dgm:cxn modelId="{56F7F2F9-9159-AD4F-80A0-3566B27B6752}" type="presOf" srcId="{7090326F-4EDA-F34B-A804-34AD9F7B024D}" destId="{2145B100-3F3D-8944-AED9-84200F73994C}" srcOrd="0" destOrd="0" presId="urn:microsoft.com/office/officeart/2018/2/layout/IconVerticalSolidList"/>
    <dgm:cxn modelId="{AECAB93D-B90A-3E41-AFDF-AB9533C9EC1F}" type="presParOf" srcId="{C2C9E4B3-B1B8-4C41-99DB-C44422F1BA64}" destId="{3C606FAD-4982-447E-98B8-BE0E89437583}" srcOrd="0" destOrd="0" presId="urn:microsoft.com/office/officeart/2018/2/layout/IconVerticalSolidList"/>
    <dgm:cxn modelId="{883F0BD2-5BA2-C644-BCCF-2D2FE3A10EB6}" type="presParOf" srcId="{3C606FAD-4982-447E-98B8-BE0E89437583}" destId="{FD8D5F8E-3068-47F3-93D1-085588410710}" srcOrd="0" destOrd="0" presId="urn:microsoft.com/office/officeart/2018/2/layout/IconVerticalSolidList"/>
    <dgm:cxn modelId="{28B9D284-0380-A546-9C15-1B4E8C8CD151}" type="presParOf" srcId="{3C606FAD-4982-447E-98B8-BE0E89437583}" destId="{BED00CA4-98E5-446F-9FB7-99FDE506BA70}" srcOrd="1" destOrd="0" presId="urn:microsoft.com/office/officeart/2018/2/layout/IconVerticalSolidList"/>
    <dgm:cxn modelId="{13D7DA90-BA8A-A348-8CF4-F75D81E4AC16}" type="presParOf" srcId="{3C606FAD-4982-447E-98B8-BE0E89437583}" destId="{01B54041-DB23-4E82-89F6-F84AC8790977}" srcOrd="2" destOrd="0" presId="urn:microsoft.com/office/officeart/2018/2/layout/IconVerticalSolidList"/>
    <dgm:cxn modelId="{09931B11-8768-EC45-8EEC-7A99B64ED3ED}" type="presParOf" srcId="{3C606FAD-4982-447E-98B8-BE0E89437583}" destId="{1456E789-DF0D-44C6-B73F-BC5813629B6A}" srcOrd="3" destOrd="0" presId="urn:microsoft.com/office/officeart/2018/2/layout/IconVerticalSolidList"/>
    <dgm:cxn modelId="{E3FB22A0-7E2B-3444-9C1B-1114C3B0A9CE}" type="presParOf" srcId="{C2C9E4B3-B1B8-4C41-99DB-C44422F1BA64}" destId="{6475BAAC-3515-4C8F-BC29-7EFD6CE2BCCF}" srcOrd="1" destOrd="0" presId="urn:microsoft.com/office/officeart/2018/2/layout/IconVerticalSolidList"/>
    <dgm:cxn modelId="{FDED8B3D-0E99-C24B-8F53-DEB0E418CF18}" type="presParOf" srcId="{C2C9E4B3-B1B8-4C41-99DB-C44422F1BA64}" destId="{401CBEF7-3AB1-4021-9C43-431875586F54}" srcOrd="2" destOrd="0" presId="urn:microsoft.com/office/officeart/2018/2/layout/IconVerticalSolidList"/>
    <dgm:cxn modelId="{CC4874EE-C850-3145-8DCE-F14F828C2409}" type="presParOf" srcId="{401CBEF7-3AB1-4021-9C43-431875586F54}" destId="{A532FB74-2DC4-4D5D-BDD8-AA1F779E8CA7}" srcOrd="0" destOrd="0" presId="urn:microsoft.com/office/officeart/2018/2/layout/IconVerticalSolidList"/>
    <dgm:cxn modelId="{9B0FD6E0-B234-BE4E-8C70-EAEDA6C71528}" type="presParOf" srcId="{401CBEF7-3AB1-4021-9C43-431875586F54}" destId="{F9854F50-ED7A-4DC7-82A5-99EC5A61C934}" srcOrd="1" destOrd="0" presId="urn:microsoft.com/office/officeart/2018/2/layout/IconVerticalSolidList"/>
    <dgm:cxn modelId="{E7EB946A-38A5-0D41-811E-9B96D602B253}" type="presParOf" srcId="{401CBEF7-3AB1-4021-9C43-431875586F54}" destId="{341AA052-101B-455E-9F28-02D3084FB5DA}" srcOrd="2" destOrd="0" presId="urn:microsoft.com/office/officeart/2018/2/layout/IconVerticalSolidList"/>
    <dgm:cxn modelId="{371E5588-C4AA-B24F-BDBA-A520D065CB67}" type="presParOf" srcId="{401CBEF7-3AB1-4021-9C43-431875586F54}" destId="{2C1B6F5F-2987-4CC7-81E3-170E1C7C3E4F}" srcOrd="3" destOrd="0" presId="urn:microsoft.com/office/officeart/2018/2/layout/IconVerticalSolidList"/>
    <dgm:cxn modelId="{4B633586-2D1D-F14F-A07D-52F55C053A73}" type="presParOf" srcId="{C2C9E4B3-B1B8-4C41-99DB-C44422F1BA64}" destId="{B43F68CD-5399-42CC-B81F-CBE62B9E826D}" srcOrd="3" destOrd="0" presId="urn:microsoft.com/office/officeart/2018/2/layout/IconVerticalSolidList"/>
    <dgm:cxn modelId="{8042D472-3A45-3449-BBFB-EDCAD5992E33}" type="presParOf" srcId="{C2C9E4B3-B1B8-4C41-99DB-C44422F1BA64}" destId="{EF5904BC-A8A8-F247-8382-4D8DF278DA17}" srcOrd="4" destOrd="0" presId="urn:microsoft.com/office/officeart/2018/2/layout/IconVerticalSolidList"/>
    <dgm:cxn modelId="{17108AF6-2A15-6C46-8E23-6C16AB6C31E6}" type="presParOf" srcId="{EF5904BC-A8A8-F247-8382-4D8DF278DA17}" destId="{F3C5FAB6-C859-8E49-B1F1-3ADD4C13DC1A}" srcOrd="0" destOrd="0" presId="urn:microsoft.com/office/officeart/2018/2/layout/IconVerticalSolidList"/>
    <dgm:cxn modelId="{CBBE6448-1E32-DA4B-8BE3-636CB3D61C2E}" type="presParOf" srcId="{EF5904BC-A8A8-F247-8382-4D8DF278DA17}" destId="{3AEE3718-76C0-B241-92B7-836597114F80}" srcOrd="1" destOrd="0" presId="urn:microsoft.com/office/officeart/2018/2/layout/IconVerticalSolidList"/>
    <dgm:cxn modelId="{327DC72F-ACB0-4D40-8F3E-C92AACC1B5D9}" type="presParOf" srcId="{EF5904BC-A8A8-F247-8382-4D8DF278DA17}" destId="{F11180D9-59BE-C44D-970A-708832742CEF}" srcOrd="2" destOrd="0" presId="urn:microsoft.com/office/officeart/2018/2/layout/IconVerticalSolidList"/>
    <dgm:cxn modelId="{517B39A7-B79C-2844-BB1F-9A293D650FE5}" type="presParOf" srcId="{EF5904BC-A8A8-F247-8382-4D8DF278DA17}" destId="{3DD5CEE6-9519-2F4B-BA60-03D449E5AA8D}" srcOrd="3" destOrd="0" presId="urn:microsoft.com/office/officeart/2018/2/layout/IconVerticalSolidList"/>
    <dgm:cxn modelId="{DEEF9B76-B6E4-6E46-A417-14E7C03EB029}" type="presParOf" srcId="{C2C9E4B3-B1B8-4C41-99DB-C44422F1BA64}" destId="{C8E4E836-8506-524A-A277-11A1270BB8B9}" srcOrd="5" destOrd="0" presId="urn:microsoft.com/office/officeart/2018/2/layout/IconVerticalSolidList"/>
    <dgm:cxn modelId="{C296F840-4064-7645-99FB-EE6BC0CF3030}" type="presParOf" srcId="{C2C9E4B3-B1B8-4C41-99DB-C44422F1BA64}" destId="{FFDE3778-1CC2-C54C-AC87-545EBB1F93D4}" srcOrd="6" destOrd="0" presId="urn:microsoft.com/office/officeart/2018/2/layout/IconVerticalSolidList"/>
    <dgm:cxn modelId="{DFE3C451-3A7D-F34E-AD64-58D0408DC6E0}" type="presParOf" srcId="{FFDE3778-1CC2-C54C-AC87-545EBB1F93D4}" destId="{6DB3652A-038A-B847-BA77-47BE4E5FC83A}" srcOrd="0" destOrd="0" presId="urn:microsoft.com/office/officeart/2018/2/layout/IconVerticalSolidList"/>
    <dgm:cxn modelId="{B48F0A8A-58AE-0B4B-9F1A-36DC05BB0656}" type="presParOf" srcId="{FFDE3778-1CC2-C54C-AC87-545EBB1F93D4}" destId="{B6D55ACF-900C-794D-A3E3-871D3DD7E0FA}" srcOrd="1" destOrd="0" presId="urn:microsoft.com/office/officeart/2018/2/layout/IconVerticalSolidList"/>
    <dgm:cxn modelId="{D474838E-E620-5E4B-99CE-BD61364CB939}" type="presParOf" srcId="{FFDE3778-1CC2-C54C-AC87-545EBB1F93D4}" destId="{E3568ADE-12EE-8743-B476-47F7419B4A4B}" srcOrd="2" destOrd="0" presId="urn:microsoft.com/office/officeart/2018/2/layout/IconVerticalSolidList"/>
    <dgm:cxn modelId="{3BDCEE78-AB66-3D4A-A141-D3F90E9E88C9}" type="presParOf" srcId="{FFDE3778-1CC2-C54C-AC87-545EBB1F93D4}" destId="{2145B100-3F3D-8944-AED9-84200F73994C}" srcOrd="3" destOrd="0" presId="urn:microsoft.com/office/officeart/2018/2/layout/IconVerticalSolidList"/>
    <dgm:cxn modelId="{592E8DB1-575B-F748-B207-93AF307F00DC}" type="presParOf" srcId="{C2C9E4B3-B1B8-4C41-99DB-C44422F1BA64}" destId="{83E7860F-EF8F-0F47-A8C6-FD4A9CAE156D}" srcOrd="7" destOrd="0" presId="urn:microsoft.com/office/officeart/2018/2/layout/IconVerticalSolidList"/>
    <dgm:cxn modelId="{B0A1A500-D3CB-3042-8BF5-430E2674B53B}" type="presParOf" srcId="{C2C9E4B3-B1B8-4C41-99DB-C44422F1BA64}" destId="{12F17604-0707-4CF9-9412-4CCB27D0A4C9}" srcOrd="8" destOrd="0" presId="urn:microsoft.com/office/officeart/2018/2/layout/IconVerticalSolidList"/>
    <dgm:cxn modelId="{F77D1D6E-1003-4A4C-8308-4ED1C8F2D2E9}" type="presParOf" srcId="{12F17604-0707-4CF9-9412-4CCB27D0A4C9}" destId="{C963D2D3-FCC0-4534-94FD-A0DD6CA8D668}" srcOrd="0" destOrd="0" presId="urn:microsoft.com/office/officeart/2018/2/layout/IconVerticalSolidList"/>
    <dgm:cxn modelId="{BB990E27-7C31-7140-935B-DBE53CB5E788}" type="presParOf" srcId="{12F17604-0707-4CF9-9412-4CCB27D0A4C9}" destId="{8464FFC9-4FE0-4FFD-AA88-27F1DFA07896}" srcOrd="1" destOrd="0" presId="urn:microsoft.com/office/officeart/2018/2/layout/IconVerticalSolidList"/>
    <dgm:cxn modelId="{C5028E53-E8B0-C94F-AD99-56BE481956F9}" type="presParOf" srcId="{12F17604-0707-4CF9-9412-4CCB27D0A4C9}" destId="{2F87CC90-CB37-4238-9FE0-86FC8D1EF93E}" srcOrd="2" destOrd="0" presId="urn:microsoft.com/office/officeart/2018/2/layout/IconVerticalSolidList"/>
    <dgm:cxn modelId="{EDD5B72E-A29A-D34C-A974-60CF09D02BC2}" type="presParOf" srcId="{12F17604-0707-4CF9-9412-4CCB27D0A4C9}" destId="{C96372C8-9342-4AA0-BF0F-7D1A617E9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22BCD-43DF-420F-9F7F-C5CAC4B8B54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E76552-F8D7-489B-8365-D93003AE89BF}">
      <dgm:prSet/>
      <dgm:spPr/>
      <dgm:t>
        <a:bodyPr/>
        <a:lstStyle/>
        <a:p>
          <a:r>
            <a:rPr lang="en-US" dirty="0"/>
            <a:t>Add tags to posts</a:t>
          </a:r>
        </a:p>
      </dgm:t>
    </dgm:pt>
    <dgm:pt modelId="{F7D8872E-7F76-4AAD-BA36-C7127B2FF694}" type="parTrans" cxnId="{ABDA1A03-9BB7-490C-A9E0-0E0838FE6528}">
      <dgm:prSet/>
      <dgm:spPr/>
      <dgm:t>
        <a:bodyPr/>
        <a:lstStyle/>
        <a:p>
          <a:endParaRPr lang="en-US"/>
        </a:p>
      </dgm:t>
    </dgm:pt>
    <dgm:pt modelId="{053B38A9-A0FF-4136-BA07-41E7CA8B6B52}" type="sibTrans" cxnId="{ABDA1A03-9BB7-490C-A9E0-0E0838FE6528}">
      <dgm:prSet/>
      <dgm:spPr/>
      <dgm:t>
        <a:bodyPr/>
        <a:lstStyle/>
        <a:p>
          <a:endParaRPr lang="en-US"/>
        </a:p>
      </dgm:t>
    </dgm:pt>
    <dgm:pt modelId="{57BF3E04-D11E-4FFF-9071-CAD8FFAE3CBA}">
      <dgm:prSet/>
      <dgm:spPr/>
      <dgm:t>
        <a:bodyPr/>
        <a:lstStyle/>
        <a:p>
          <a:r>
            <a:rPr lang="en-US"/>
            <a:t>Create playlists of posts</a:t>
          </a:r>
        </a:p>
      </dgm:t>
    </dgm:pt>
    <dgm:pt modelId="{170C6478-D456-4BBF-9B2B-1C0DE416B270}" type="parTrans" cxnId="{D8F4A56A-FA22-4251-B60C-CCDC2B3C6814}">
      <dgm:prSet/>
      <dgm:spPr/>
      <dgm:t>
        <a:bodyPr/>
        <a:lstStyle/>
        <a:p>
          <a:endParaRPr lang="en-US"/>
        </a:p>
      </dgm:t>
    </dgm:pt>
    <dgm:pt modelId="{CD60B324-AD60-48CE-BD50-681302C4B48F}" type="sibTrans" cxnId="{D8F4A56A-FA22-4251-B60C-CCDC2B3C6814}">
      <dgm:prSet/>
      <dgm:spPr/>
      <dgm:t>
        <a:bodyPr/>
        <a:lstStyle/>
        <a:p>
          <a:endParaRPr lang="en-US"/>
        </a:p>
      </dgm:t>
    </dgm:pt>
    <dgm:pt modelId="{DBCA15EC-614C-44CF-AB96-586F62D24343}">
      <dgm:prSet/>
      <dgm:spPr/>
      <dgm:t>
        <a:bodyPr/>
        <a:lstStyle/>
        <a:p>
          <a:r>
            <a:rPr lang="en-US"/>
            <a:t>Follow other users feature</a:t>
          </a:r>
        </a:p>
      </dgm:t>
    </dgm:pt>
    <dgm:pt modelId="{28779D05-4DD9-4755-8622-6142336549A9}" type="parTrans" cxnId="{E44CDB9B-9785-494D-BA9A-3ADEC797F429}">
      <dgm:prSet/>
      <dgm:spPr/>
      <dgm:t>
        <a:bodyPr/>
        <a:lstStyle/>
        <a:p>
          <a:endParaRPr lang="en-US"/>
        </a:p>
      </dgm:t>
    </dgm:pt>
    <dgm:pt modelId="{2852DCD6-2CAB-4EFB-B1D9-9864B693F9C4}" type="sibTrans" cxnId="{E44CDB9B-9785-494D-BA9A-3ADEC797F429}">
      <dgm:prSet/>
      <dgm:spPr/>
      <dgm:t>
        <a:bodyPr/>
        <a:lstStyle/>
        <a:p>
          <a:endParaRPr lang="en-US"/>
        </a:p>
      </dgm:t>
    </dgm:pt>
    <dgm:pt modelId="{92DBDFDF-7611-46CC-864F-27EB22114B56}">
      <dgm:prSet/>
      <dgm:spPr/>
      <dgm:t>
        <a:bodyPr/>
        <a:lstStyle/>
        <a:p>
          <a:r>
            <a:rPr lang="en-US"/>
            <a:t>Use filters to sort the videos in the feed/gallery</a:t>
          </a:r>
        </a:p>
      </dgm:t>
    </dgm:pt>
    <dgm:pt modelId="{DF167D02-19AA-4B6B-9BF1-4779BD7DEADF}" type="parTrans" cxnId="{EA40497F-421F-4C77-9332-863BF8162A8D}">
      <dgm:prSet/>
      <dgm:spPr/>
      <dgm:t>
        <a:bodyPr/>
        <a:lstStyle/>
        <a:p>
          <a:endParaRPr lang="en-US"/>
        </a:p>
      </dgm:t>
    </dgm:pt>
    <dgm:pt modelId="{2056E848-6CC0-49EF-B120-041AC2A9372F}" type="sibTrans" cxnId="{EA40497F-421F-4C77-9332-863BF8162A8D}">
      <dgm:prSet/>
      <dgm:spPr/>
      <dgm:t>
        <a:bodyPr/>
        <a:lstStyle/>
        <a:p>
          <a:endParaRPr lang="en-US"/>
        </a:p>
      </dgm:t>
    </dgm:pt>
    <dgm:pt modelId="{0947E810-85BC-48C8-AB53-75240760A48F}">
      <dgm:prSet/>
      <dgm:spPr/>
      <dgm:t>
        <a:bodyPr/>
        <a:lstStyle/>
        <a:p>
          <a:r>
            <a:rPr lang="en-US"/>
            <a:t>Search for posts by name</a:t>
          </a:r>
        </a:p>
      </dgm:t>
    </dgm:pt>
    <dgm:pt modelId="{9ED23626-6687-4AED-BD11-F241DC3FA2B4}" type="parTrans" cxnId="{052ECD37-DFDF-48D9-B469-6DFDE38E65A3}">
      <dgm:prSet/>
      <dgm:spPr/>
      <dgm:t>
        <a:bodyPr/>
        <a:lstStyle/>
        <a:p>
          <a:endParaRPr lang="en-US"/>
        </a:p>
      </dgm:t>
    </dgm:pt>
    <dgm:pt modelId="{E41A6BB5-D552-4A0A-B5A3-40FA0417E81A}" type="sibTrans" cxnId="{052ECD37-DFDF-48D9-B469-6DFDE38E65A3}">
      <dgm:prSet/>
      <dgm:spPr/>
      <dgm:t>
        <a:bodyPr/>
        <a:lstStyle/>
        <a:p>
          <a:endParaRPr lang="en-US"/>
        </a:p>
      </dgm:t>
    </dgm:pt>
    <dgm:pt modelId="{B3355E35-C168-D441-B759-4AF03256318A}">
      <dgm:prSet/>
      <dgm:spPr/>
      <dgm:t>
        <a:bodyPr/>
        <a:lstStyle/>
        <a:p>
          <a:r>
            <a:rPr lang="it-IT" dirty="0"/>
            <a:t>   And </a:t>
          </a:r>
          <a:r>
            <a:rPr lang="it-IT" dirty="0" err="1"/>
            <a:t>many</a:t>
          </a:r>
          <a:r>
            <a:rPr lang="it-IT" dirty="0"/>
            <a:t> </a:t>
          </a:r>
          <a:r>
            <a:rPr lang="it-IT" dirty="0" err="1"/>
            <a:t>others</a:t>
          </a:r>
          <a:endParaRPr lang="it-IT" dirty="0"/>
        </a:p>
      </dgm:t>
    </dgm:pt>
    <dgm:pt modelId="{B73C54B5-D488-4043-985E-C797C7BE1E6F}" type="parTrans" cxnId="{25355450-8D08-BF42-ADB7-0B29095EBB99}">
      <dgm:prSet/>
      <dgm:spPr/>
      <dgm:t>
        <a:bodyPr/>
        <a:lstStyle/>
        <a:p>
          <a:endParaRPr lang="it-IT"/>
        </a:p>
      </dgm:t>
    </dgm:pt>
    <dgm:pt modelId="{0F736CA8-4856-2343-BB52-4C932FA89092}" type="sibTrans" cxnId="{25355450-8D08-BF42-ADB7-0B29095EBB99}">
      <dgm:prSet/>
      <dgm:spPr/>
      <dgm:t>
        <a:bodyPr/>
        <a:lstStyle/>
        <a:p>
          <a:endParaRPr lang="it-IT"/>
        </a:p>
      </dgm:t>
    </dgm:pt>
    <dgm:pt modelId="{FC9565B5-6D0A-0943-98B9-EE15147E2360}" type="pres">
      <dgm:prSet presAssocID="{4F122BCD-43DF-420F-9F7F-C5CAC4B8B541}" presName="Name0" presStyleCnt="0">
        <dgm:presLayoutVars>
          <dgm:dir/>
          <dgm:resizeHandles val="exact"/>
        </dgm:presLayoutVars>
      </dgm:prSet>
      <dgm:spPr/>
    </dgm:pt>
    <dgm:pt modelId="{1238BBB5-67BB-7948-9B76-F8D61B2F9262}" type="pres">
      <dgm:prSet presAssocID="{D7E76552-F8D7-489B-8365-D93003AE89BF}" presName="node" presStyleLbl="node1" presStyleIdx="0" presStyleCnt="6">
        <dgm:presLayoutVars>
          <dgm:bulletEnabled val="1"/>
        </dgm:presLayoutVars>
      </dgm:prSet>
      <dgm:spPr/>
    </dgm:pt>
    <dgm:pt modelId="{11D9BC07-3CBD-1945-9154-B1F98687C580}" type="pres">
      <dgm:prSet presAssocID="{053B38A9-A0FF-4136-BA07-41E7CA8B6B52}" presName="sibTrans" presStyleLbl="sibTrans1D1" presStyleIdx="0" presStyleCnt="5"/>
      <dgm:spPr/>
    </dgm:pt>
    <dgm:pt modelId="{B497207A-A744-2C4C-8CBC-502DFAF1FF14}" type="pres">
      <dgm:prSet presAssocID="{053B38A9-A0FF-4136-BA07-41E7CA8B6B52}" presName="connectorText" presStyleLbl="sibTrans1D1" presStyleIdx="0" presStyleCnt="5"/>
      <dgm:spPr/>
    </dgm:pt>
    <dgm:pt modelId="{B3D4685D-5652-5447-99C2-A10D29DC9D2A}" type="pres">
      <dgm:prSet presAssocID="{57BF3E04-D11E-4FFF-9071-CAD8FFAE3CBA}" presName="node" presStyleLbl="node1" presStyleIdx="1" presStyleCnt="6">
        <dgm:presLayoutVars>
          <dgm:bulletEnabled val="1"/>
        </dgm:presLayoutVars>
      </dgm:prSet>
      <dgm:spPr/>
    </dgm:pt>
    <dgm:pt modelId="{C5B98B0F-9BFE-F146-A0C0-0ECBE38B0CC7}" type="pres">
      <dgm:prSet presAssocID="{CD60B324-AD60-48CE-BD50-681302C4B48F}" presName="sibTrans" presStyleLbl="sibTrans1D1" presStyleIdx="1" presStyleCnt="5"/>
      <dgm:spPr/>
    </dgm:pt>
    <dgm:pt modelId="{C403B70A-27E5-2342-8A12-FC9F49AB4CBF}" type="pres">
      <dgm:prSet presAssocID="{CD60B324-AD60-48CE-BD50-681302C4B48F}" presName="connectorText" presStyleLbl="sibTrans1D1" presStyleIdx="1" presStyleCnt="5"/>
      <dgm:spPr/>
    </dgm:pt>
    <dgm:pt modelId="{20D0FD2B-65F2-F249-BB02-601923D16837}" type="pres">
      <dgm:prSet presAssocID="{DBCA15EC-614C-44CF-AB96-586F62D24343}" presName="node" presStyleLbl="node1" presStyleIdx="2" presStyleCnt="6">
        <dgm:presLayoutVars>
          <dgm:bulletEnabled val="1"/>
        </dgm:presLayoutVars>
      </dgm:prSet>
      <dgm:spPr/>
    </dgm:pt>
    <dgm:pt modelId="{8391724A-62CC-3240-BF7B-8CEDF4813897}" type="pres">
      <dgm:prSet presAssocID="{2852DCD6-2CAB-4EFB-B1D9-9864B693F9C4}" presName="sibTrans" presStyleLbl="sibTrans1D1" presStyleIdx="2" presStyleCnt="5"/>
      <dgm:spPr/>
    </dgm:pt>
    <dgm:pt modelId="{DF2BDF8F-3C3C-AF42-B092-2B90B8A7BF84}" type="pres">
      <dgm:prSet presAssocID="{2852DCD6-2CAB-4EFB-B1D9-9864B693F9C4}" presName="connectorText" presStyleLbl="sibTrans1D1" presStyleIdx="2" presStyleCnt="5"/>
      <dgm:spPr/>
    </dgm:pt>
    <dgm:pt modelId="{7A040EDC-E709-9643-84D1-71C0C85424F2}" type="pres">
      <dgm:prSet presAssocID="{92DBDFDF-7611-46CC-864F-27EB22114B56}" presName="node" presStyleLbl="node1" presStyleIdx="3" presStyleCnt="6">
        <dgm:presLayoutVars>
          <dgm:bulletEnabled val="1"/>
        </dgm:presLayoutVars>
      </dgm:prSet>
      <dgm:spPr/>
    </dgm:pt>
    <dgm:pt modelId="{1C687472-44C8-B742-B4F9-718C336B699C}" type="pres">
      <dgm:prSet presAssocID="{2056E848-6CC0-49EF-B120-041AC2A9372F}" presName="sibTrans" presStyleLbl="sibTrans1D1" presStyleIdx="3" presStyleCnt="5"/>
      <dgm:spPr/>
    </dgm:pt>
    <dgm:pt modelId="{C283C4FC-B2FE-6D42-ADFE-75737A7D6694}" type="pres">
      <dgm:prSet presAssocID="{2056E848-6CC0-49EF-B120-041AC2A9372F}" presName="connectorText" presStyleLbl="sibTrans1D1" presStyleIdx="3" presStyleCnt="5"/>
      <dgm:spPr/>
    </dgm:pt>
    <dgm:pt modelId="{5728736B-BAF0-2F42-80E5-2490541EEB3D}" type="pres">
      <dgm:prSet presAssocID="{0947E810-85BC-48C8-AB53-75240760A48F}" presName="node" presStyleLbl="node1" presStyleIdx="4" presStyleCnt="6">
        <dgm:presLayoutVars>
          <dgm:bulletEnabled val="1"/>
        </dgm:presLayoutVars>
      </dgm:prSet>
      <dgm:spPr/>
    </dgm:pt>
    <dgm:pt modelId="{9DE52D0A-D03E-9F49-8A00-840970634AEF}" type="pres">
      <dgm:prSet presAssocID="{E41A6BB5-D552-4A0A-B5A3-40FA0417E81A}" presName="sibTrans" presStyleLbl="sibTrans1D1" presStyleIdx="4" presStyleCnt="5"/>
      <dgm:spPr/>
    </dgm:pt>
    <dgm:pt modelId="{5A548A60-287A-9345-A8CB-7C23D4A57043}" type="pres">
      <dgm:prSet presAssocID="{E41A6BB5-D552-4A0A-B5A3-40FA0417E81A}" presName="connectorText" presStyleLbl="sibTrans1D1" presStyleIdx="4" presStyleCnt="5"/>
      <dgm:spPr/>
    </dgm:pt>
    <dgm:pt modelId="{119EE97E-2161-C749-A259-F17765D3CA8C}" type="pres">
      <dgm:prSet presAssocID="{B3355E35-C168-D441-B759-4AF03256318A}" presName="node" presStyleLbl="node1" presStyleIdx="5" presStyleCnt="6">
        <dgm:presLayoutVars>
          <dgm:bulletEnabled val="1"/>
        </dgm:presLayoutVars>
      </dgm:prSet>
      <dgm:spPr/>
    </dgm:pt>
  </dgm:ptLst>
  <dgm:cxnLst>
    <dgm:cxn modelId="{722BC700-0BB3-444C-99A1-E7C41D7A536D}" type="presOf" srcId="{053B38A9-A0FF-4136-BA07-41E7CA8B6B52}" destId="{B497207A-A744-2C4C-8CBC-502DFAF1FF14}" srcOrd="1" destOrd="0" presId="urn:microsoft.com/office/officeart/2016/7/layout/RepeatingBendingProcessNew"/>
    <dgm:cxn modelId="{CC954401-8802-434C-BA80-947EB35E4C4E}" type="presOf" srcId="{E41A6BB5-D552-4A0A-B5A3-40FA0417E81A}" destId="{9DE52D0A-D03E-9F49-8A00-840970634AEF}" srcOrd="0" destOrd="0" presId="urn:microsoft.com/office/officeart/2016/7/layout/RepeatingBendingProcessNew"/>
    <dgm:cxn modelId="{ABDA1A03-9BB7-490C-A9E0-0E0838FE6528}" srcId="{4F122BCD-43DF-420F-9F7F-C5CAC4B8B541}" destId="{D7E76552-F8D7-489B-8365-D93003AE89BF}" srcOrd="0" destOrd="0" parTransId="{F7D8872E-7F76-4AAD-BA36-C7127B2FF694}" sibTransId="{053B38A9-A0FF-4136-BA07-41E7CA8B6B52}"/>
    <dgm:cxn modelId="{B9B3C50D-5438-5D4D-898B-D0A2E759F446}" type="presOf" srcId="{2852DCD6-2CAB-4EFB-B1D9-9864B693F9C4}" destId="{DF2BDF8F-3C3C-AF42-B092-2B90B8A7BF84}" srcOrd="1" destOrd="0" presId="urn:microsoft.com/office/officeart/2016/7/layout/RepeatingBendingProcessNew"/>
    <dgm:cxn modelId="{052ECD37-DFDF-48D9-B469-6DFDE38E65A3}" srcId="{4F122BCD-43DF-420F-9F7F-C5CAC4B8B541}" destId="{0947E810-85BC-48C8-AB53-75240760A48F}" srcOrd="4" destOrd="0" parTransId="{9ED23626-6687-4AED-BD11-F241DC3FA2B4}" sibTransId="{E41A6BB5-D552-4A0A-B5A3-40FA0417E81A}"/>
    <dgm:cxn modelId="{BE18864F-50E0-CB4F-9B98-B9F18D2CECF3}" type="presOf" srcId="{CD60B324-AD60-48CE-BD50-681302C4B48F}" destId="{C5B98B0F-9BFE-F146-A0C0-0ECBE38B0CC7}" srcOrd="0" destOrd="0" presId="urn:microsoft.com/office/officeart/2016/7/layout/RepeatingBendingProcessNew"/>
    <dgm:cxn modelId="{25355450-8D08-BF42-ADB7-0B29095EBB99}" srcId="{4F122BCD-43DF-420F-9F7F-C5CAC4B8B541}" destId="{B3355E35-C168-D441-B759-4AF03256318A}" srcOrd="5" destOrd="0" parTransId="{B73C54B5-D488-4043-985E-C797C7BE1E6F}" sibTransId="{0F736CA8-4856-2343-BB52-4C932FA89092}"/>
    <dgm:cxn modelId="{1F450852-6197-0546-9121-A2A3826CAB05}" type="presOf" srcId="{DBCA15EC-614C-44CF-AB96-586F62D24343}" destId="{20D0FD2B-65F2-F249-BB02-601923D16837}" srcOrd="0" destOrd="0" presId="urn:microsoft.com/office/officeart/2016/7/layout/RepeatingBendingProcessNew"/>
    <dgm:cxn modelId="{AD264856-3A55-784D-9013-65B0599E3618}" type="presOf" srcId="{2852DCD6-2CAB-4EFB-B1D9-9864B693F9C4}" destId="{8391724A-62CC-3240-BF7B-8CEDF4813897}" srcOrd="0" destOrd="0" presId="urn:microsoft.com/office/officeart/2016/7/layout/RepeatingBendingProcessNew"/>
    <dgm:cxn modelId="{85E99857-B3B6-6848-BA6B-30F497660C9E}" type="presOf" srcId="{B3355E35-C168-D441-B759-4AF03256318A}" destId="{119EE97E-2161-C749-A259-F17765D3CA8C}" srcOrd="0" destOrd="0" presId="urn:microsoft.com/office/officeart/2016/7/layout/RepeatingBendingProcessNew"/>
    <dgm:cxn modelId="{7E2B8759-7FD6-354D-AD67-8ADEAD324205}" type="presOf" srcId="{4F122BCD-43DF-420F-9F7F-C5CAC4B8B541}" destId="{FC9565B5-6D0A-0943-98B9-EE15147E2360}" srcOrd="0" destOrd="0" presId="urn:microsoft.com/office/officeart/2016/7/layout/RepeatingBendingProcessNew"/>
    <dgm:cxn modelId="{D8F4A56A-FA22-4251-B60C-CCDC2B3C6814}" srcId="{4F122BCD-43DF-420F-9F7F-C5CAC4B8B541}" destId="{57BF3E04-D11E-4FFF-9071-CAD8FFAE3CBA}" srcOrd="1" destOrd="0" parTransId="{170C6478-D456-4BBF-9B2B-1C0DE416B270}" sibTransId="{CD60B324-AD60-48CE-BD50-681302C4B48F}"/>
    <dgm:cxn modelId="{CA117D6E-A68B-3D42-83E4-0628BB4C597F}" type="presOf" srcId="{E41A6BB5-D552-4A0A-B5A3-40FA0417E81A}" destId="{5A548A60-287A-9345-A8CB-7C23D4A57043}" srcOrd="1" destOrd="0" presId="urn:microsoft.com/office/officeart/2016/7/layout/RepeatingBendingProcessNew"/>
    <dgm:cxn modelId="{46333378-3E44-2543-9133-57CB636032F3}" type="presOf" srcId="{0947E810-85BC-48C8-AB53-75240760A48F}" destId="{5728736B-BAF0-2F42-80E5-2490541EEB3D}" srcOrd="0" destOrd="0" presId="urn:microsoft.com/office/officeart/2016/7/layout/RepeatingBendingProcessNew"/>
    <dgm:cxn modelId="{EA40497F-421F-4C77-9332-863BF8162A8D}" srcId="{4F122BCD-43DF-420F-9F7F-C5CAC4B8B541}" destId="{92DBDFDF-7611-46CC-864F-27EB22114B56}" srcOrd="3" destOrd="0" parTransId="{DF167D02-19AA-4B6B-9BF1-4779BD7DEADF}" sibTransId="{2056E848-6CC0-49EF-B120-041AC2A9372F}"/>
    <dgm:cxn modelId="{AD83428F-4457-3F47-A0A8-5F07882D011B}" type="presOf" srcId="{D7E76552-F8D7-489B-8365-D93003AE89BF}" destId="{1238BBB5-67BB-7948-9B76-F8D61B2F9262}" srcOrd="0" destOrd="0" presId="urn:microsoft.com/office/officeart/2016/7/layout/RepeatingBendingProcessNew"/>
    <dgm:cxn modelId="{E44CDB9B-9785-494D-BA9A-3ADEC797F429}" srcId="{4F122BCD-43DF-420F-9F7F-C5CAC4B8B541}" destId="{DBCA15EC-614C-44CF-AB96-586F62D24343}" srcOrd="2" destOrd="0" parTransId="{28779D05-4DD9-4755-8622-6142336549A9}" sibTransId="{2852DCD6-2CAB-4EFB-B1D9-9864B693F9C4}"/>
    <dgm:cxn modelId="{05E99EAE-C61C-354D-8101-8E6316F6C102}" type="presOf" srcId="{053B38A9-A0FF-4136-BA07-41E7CA8B6B52}" destId="{11D9BC07-3CBD-1945-9154-B1F98687C580}" srcOrd="0" destOrd="0" presId="urn:microsoft.com/office/officeart/2016/7/layout/RepeatingBendingProcessNew"/>
    <dgm:cxn modelId="{A60AE3CD-209A-CE49-BED8-376589BB0590}" type="presOf" srcId="{2056E848-6CC0-49EF-B120-041AC2A9372F}" destId="{C283C4FC-B2FE-6D42-ADFE-75737A7D6694}" srcOrd="1" destOrd="0" presId="urn:microsoft.com/office/officeart/2016/7/layout/RepeatingBendingProcessNew"/>
    <dgm:cxn modelId="{DB2C47D9-FEAD-904D-9A15-978CDCCD2E95}" type="presOf" srcId="{CD60B324-AD60-48CE-BD50-681302C4B48F}" destId="{C403B70A-27E5-2342-8A12-FC9F49AB4CBF}" srcOrd="1" destOrd="0" presId="urn:microsoft.com/office/officeart/2016/7/layout/RepeatingBendingProcessNew"/>
    <dgm:cxn modelId="{A1AC37E6-C488-BB4D-808D-773375E668BE}" type="presOf" srcId="{57BF3E04-D11E-4FFF-9071-CAD8FFAE3CBA}" destId="{B3D4685D-5652-5447-99C2-A10D29DC9D2A}" srcOrd="0" destOrd="0" presId="urn:microsoft.com/office/officeart/2016/7/layout/RepeatingBendingProcessNew"/>
    <dgm:cxn modelId="{D2F286EB-C893-B64C-BA75-E8CA5D4B7E7C}" type="presOf" srcId="{2056E848-6CC0-49EF-B120-041AC2A9372F}" destId="{1C687472-44C8-B742-B4F9-718C336B699C}" srcOrd="0" destOrd="0" presId="urn:microsoft.com/office/officeart/2016/7/layout/RepeatingBendingProcessNew"/>
    <dgm:cxn modelId="{719D73F7-13AD-084C-BCBE-991E2FAB29F6}" type="presOf" srcId="{92DBDFDF-7611-46CC-864F-27EB22114B56}" destId="{7A040EDC-E709-9643-84D1-71C0C85424F2}" srcOrd="0" destOrd="0" presId="urn:microsoft.com/office/officeart/2016/7/layout/RepeatingBendingProcessNew"/>
    <dgm:cxn modelId="{C8C985D8-840C-EE42-993C-04C353AE38F9}" type="presParOf" srcId="{FC9565B5-6D0A-0943-98B9-EE15147E2360}" destId="{1238BBB5-67BB-7948-9B76-F8D61B2F9262}" srcOrd="0" destOrd="0" presId="urn:microsoft.com/office/officeart/2016/7/layout/RepeatingBendingProcessNew"/>
    <dgm:cxn modelId="{947D5C04-A7C9-E442-8227-44AF8676CFBB}" type="presParOf" srcId="{FC9565B5-6D0A-0943-98B9-EE15147E2360}" destId="{11D9BC07-3CBD-1945-9154-B1F98687C580}" srcOrd="1" destOrd="0" presId="urn:microsoft.com/office/officeart/2016/7/layout/RepeatingBendingProcessNew"/>
    <dgm:cxn modelId="{83DD4BDD-9B0C-8042-A21A-B4174D5FB03C}" type="presParOf" srcId="{11D9BC07-3CBD-1945-9154-B1F98687C580}" destId="{B497207A-A744-2C4C-8CBC-502DFAF1FF14}" srcOrd="0" destOrd="0" presId="urn:microsoft.com/office/officeart/2016/7/layout/RepeatingBendingProcessNew"/>
    <dgm:cxn modelId="{B0DFB5EA-3F94-4F4E-A87B-771E5DE50CA1}" type="presParOf" srcId="{FC9565B5-6D0A-0943-98B9-EE15147E2360}" destId="{B3D4685D-5652-5447-99C2-A10D29DC9D2A}" srcOrd="2" destOrd="0" presId="urn:microsoft.com/office/officeart/2016/7/layout/RepeatingBendingProcessNew"/>
    <dgm:cxn modelId="{5DAA1A3E-1268-9049-9091-0089B6DDF865}" type="presParOf" srcId="{FC9565B5-6D0A-0943-98B9-EE15147E2360}" destId="{C5B98B0F-9BFE-F146-A0C0-0ECBE38B0CC7}" srcOrd="3" destOrd="0" presId="urn:microsoft.com/office/officeart/2016/7/layout/RepeatingBendingProcessNew"/>
    <dgm:cxn modelId="{453115DB-21BC-A248-BA7C-8C107F7A7CF9}" type="presParOf" srcId="{C5B98B0F-9BFE-F146-A0C0-0ECBE38B0CC7}" destId="{C403B70A-27E5-2342-8A12-FC9F49AB4CBF}" srcOrd="0" destOrd="0" presId="urn:microsoft.com/office/officeart/2016/7/layout/RepeatingBendingProcessNew"/>
    <dgm:cxn modelId="{1EDDE3D7-BAFA-4A40-90E5-B0D02EA7FB85}" type="presParOf" srcId="{FC9565B5-6D0A-0943-98B9-EE15147E2360}" destId="{20D0FD2B-65F2-F249-BB02-601923D16837}" srcOrd="4" destOrd="0" presId="urn:microsoft.com/office/officeart/2016/7/layout/RepeatingBendingProcessNew"/>
    <dgm:cxn modelId="{C445F946-CD8D-0649-BF7A-13925685740B}" type="presParOf" srcId="{FC9565B5-6D0A-0943-98B9-EE15147E2360}" destId="{8391724A-62CC-3240-BF7B-8CEDF4813897}" srcOrd="5" destOrd="0" presId="urn:microsoft.com/office/officeart/2016/7/layout/RepeatingBendingProcessNew"/>
    <dgm:cxn modelId="{FB254F8A-B129-0B45-A415-16280DF08FAA}" type="presParOf" srcId="{8391724A-62CC-3240-BF7B-8CEDF4813897}" destId="{DF2BDF8F-3C3C-AF42-B092-2B90B8A7BF84}" srcOrd="0" destOrd="0" presId="urn:microsoft.com/office/officeart/2016/7/layout/RepeatingBendingProcessNew"/>
    <dgm:cxn modelId="{E2580308-25D1-4847-9790-3CCEBBE96E5C}" type="presParOf" srcId="{FC9565B5-6D0A-0943-98B9-EE15147E2360}" destId="{7A040EDC-E709-9643-84D1-71C0C85424F2}" srcOrd="6" destOrd="0" presId="urn:microsoft.com/office/officeart/2016/7/layout/RepeatingBendingProcessNew"/>
    <dgm:cxn modelId="{EE297385-5799-0641-8C66-2605CDBD7334}" type="presParOf" srcId="{FC9565B5-6D0A-0943-98B9-EE15147E2360}" destId="{1C687472-44C8-B742-B4F9-718C336B699C}" srcOrd="7" destOrd="0" presId="urn:microsoft.com/office/officeart/2016/7/layout/RepeatingBendingProcessNew"/>
    <dgm:cxn modelId="{4D8EE10B-3920-484C-B36F-DC2C843D3E81}" type="presParOf" srcId="{1C687472-44C8-B742-B4F9-718C336B699C}" destId="{C283C4FC-B2FE-6D42-ADFE-75737A7D6694}" srcOrd="0" destOrd="0" presId="urn:microsoft.com/office/officeart/2016/7/layout/RepeatingBendingProcessNew"/>
    <dgm:cxn modelId="{3667D3DF-5CD6-5A4C-B8E2-557F319378B5}" type="presParOf" srcId="{FC9565B5-6D0A-0943-98B9-EE15147E2360}" destId="{5728736B-BAF0-2F42-80E5-2490541EEB3D}" srcOrd="8" destOrd="0" presId="urn:microsoft.com/office/officeart/2016/7/layout/RepeatingBendingProcessNew"/>
    <dgm:cxn modelId="{F4BC3695-D8EC-1745-841F-3411A0544CD4}" type="presParOf" srcId="{FC9565B5-6D0A-0943-98B9-EE15147E2360}" destId="{9DE52D0A-D03E-9F49-8A00-840970634AEF}" srcOrd="9" destOrd="0" presId="urn:microsoft.com/office/officeart/2016/7/layout/RepeatingBendingProcessNew"/>
    <dgm:cxn modelId="{539E6AAB-F8FA-7D44-B705-957EEA839622}" type="presParOf" srcId="{9DE52D0A-D03E-9F49-8A00-840970634AEF}" destId="{5A548A60-287A-9345-A8CB-7C23D4A57043}" srcOrd="0" destOrd="0" presId="urn:microsoft.com/office/officeart/2016/7/layout/RepeatingBendingProcessNew"/>
    <dgm:cxn modelId="{B7215FBD-871F-0B47-B788-D54E94DF866F}" type="presParOf" srcId="{FC9565B5-6D0A-0943-98B9-EE15147E2360}" destId="{119EE97E-2161-C749-A259-F17765D3CA8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965E6-1DD1-463A-9DFD-109CE5115BC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F78-7E3E-4DE8-BF98-1D194FE0811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EC3A3-68B6-4296-92DB-19270BB579C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Vimtok is a video clip sharing 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service that does not encourage 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freebooting.</a:t>
          </a:r>
          <a:r>
            <a:rPr lang="en-US" sz="2200" kern="1200"/>
            <a:t>​</a:t>
          </a:r>
        </a:p>
      </dsp:txBody>
      <dsp:txXfrm>
        <a:off x="1941716" y="718"/>
        <a:ext cx="4571887" cy="1681139"/>
      </dsp:txXfrm>
    </dsp:sp>
    <dsp:sp modelId="{F4FB9B8F-95F1-418E-87F6-E4CECE1D2A6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80CFF-BEDB-4BAF-A586-296EE018D91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3A9C5-A554-4A8A-A4DB-2C9B6FDBD48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Share moments of videos by original platform (like Youtube and Vimeo),  but without reuploading</a:t>
          </a:r>
          <a:r>
            <a:rPr lang="en-US" sz="2200" kern="1200"/>
            <a:t>​</a:t>
          </a:r>
        </a:p>
      </dsp:txBody>
      <dsp:txXfrm>
        <a:off x="1941716" y="2102143"/>
        <a:ext cx="4571887" cy="1681139"/>
      </dsp:txXfrm>
    </dsp:sp>
    <dsp:sp modelId="{D57A0A5E-06F8-47B8-891A-E9FE850460A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9F820-41FF-4BC3-B10F-02BE4BEAC63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5B02-E669-4B83-82C6-6B46E009BDA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Inspired</a:t>
          </a:r>
          <a:r>
            <a:rPr lang="de-DE" sz="2200" kern="1200" dirty="0"/>
            <a:t> </a:t>
          </a:r>
          <a:r>
            <a:rPr lang="de-DE" sz="2200" kern="1200" dirty="0" err="1"/>
            <a:t>by</a:t>
          </a:r>
          <a:r>
            <a:rPr lang="de-DE" sz="2200" kern="1200" dirty="0"/>
            <a:t> </a:t>
          </a:r>
          <a:r>
            <a:rPr lang="de-DE" sz="2200" kern="1200" dirty="0" err="1"/>
            <a:t>both</a:t>
          </a:r>
          <a:r>
            <a:rPr lang="de-DE" sz="2200" kern="1200" dirty="0"/>
            <a:t> </a:t>
          </a:r>
          <a:r>
            <a:rPr lang="de-DE" sz="2200" kern="1200" dirty="0" err="1"/>
            <a:t>imgur</a:t>
          </a:r>
          <a:r>
            <a:rPr lang="de-DE" sz="2200" kern="1200" dirty="0"/>
            <a:t> (quick </a:t>
          </a:r>
          <a:r>
            <a:rPr lang="de-DE" sz="2200" kern="1200" dirty="0" err="1"/>
            <a:t>image</a:t>
          </a:r>
          <a:r>
            <a:rPr lang="de-DE" sz="2200" kern="1200" dirty="0"/>
            <a:t> / </a:t>
          </a:r>
          <a:r>
            <a:rPr lang="de-DE" sz="2200" kern="1200" dirty="0" err="1"/>
            <a:t>album</a:t>
          </a:r>
          <a:r>
            <a:rPr lang="de-DE" sz="2200" kern="1200" dirty="0"/>
            <a:t> </a:t>
          </a:r>
          <a:r>
            <a:rPr lang="de-DE" sz="2200" kern="1200" dirty="0" err="1"/>
            <a:t>sharing</a:t>
          </a:r>
          <a:r>
            <a:rPr lang="de-DE" sz="2200" kern="1200" dirty="0"/>
            <a:t> </a:t>
          </a:r>
          <a:r>
            <a:rPr lang="de-DE" sz="2200" kern="1200" dirty="0" err="1"/>
            <a:t>platform</a:t>
          </a:r>
          <a:r>
            <a:rPr lang="de-DE" sz="2200" kern="1200" dirty="0"/>
            <a:t>) </a:t>
          </a:r>
          <a:r>
            <a:rPr lang="de-DE" sz="2200" kern="1200" dirty="0" err="1"/>
            <a:t>and</a:t>
          </a:r>
          <a:r>
            <a:rPr lang="de-DE" sz="2200" kern="1200" dirty="0"/>
            <a:t> </a:t>
          </a:r>
          <a:r>
            <a:rPr lang="de-DE" sz="2200" kern="1200" dirty="0" err="1"/>
            <a:t>TikTok</a:t>
          </a:r>
          <a:r>
            <a:rPr lang="de-DE" sz="2200" kern="1200" dirty="0"/>
            <a:t> (</a:t>
          </a:r>
          <a:r>
            <a:rPr lang="de-DE" sz="2200" kern="1200" dirty="0" err="1"/>
            <a:t>for</a:t>
          </a:r>
          <a:r>
            <a:rPr lang="de-DE" sz="2200" kern="1200" dirty="0"/>
            <a:t> </a:t>
          </a:r>
          <a:r>
            <a:rPr lang="de-DE" sz="2200" kern="1200" dirty="0" err="1"/>
            <a:t>short</a:t>
          </a:r>
          <a:r>
            <a:rPr lang="de-DE" sz="2200" kern="1200" dirty="0"/>
            <a:t> </a:t>
          </a:r>
          <a:r>
            <a:rPr lang="de-DE" sz="2200" kern="1200" dirty="0" err="1"/>
            <a:t>videos</a:t>
          </a:r>
          <a:r>
            <a:rPr lang="de-DE" sz="2200" kern="1200" dirty="0"/>
            <a:t> </a:t>
          </a:r>
          <a:r>
            <a:rPr lang="de-DE" sz="2200" kern="1200" dirty="0" err="1"/>
            <a:t>sharing</a:t>
          </a:r>
          <a:r>
            <a:rPr lang="de-DE" sz="2200" kern="1200" dirty="0"/>
            <a:t>)</a:t>
          </a:r>
          <a:endParaRPr lang="en-US" sz="2200" kern="1200" dirty="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5F8E-3068-47F3-93D1-085588410710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00CA4-98E5-446F-9FB7-99FDE506BA70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6E789-DF0D-44C6-B73F-BC5813629B6A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“Basic” authentication using </a:t>
          </a: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passport.js</a:t>
          </a:r>
          <a:endParaRPr 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057996" y="4300"/>
        <a:ext cx="5205643" cy="916014"/>
      </dsp:txXfrm>
    </dsp:sp>
    <dsp:sp modelId="{A532FB74-2DC4-4D5D-BDD8-AA1F779E8CA7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54F50-ED7A-4DC7-82A5-99EC5A61C934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1B6F5F-2987-4CC7-81E3-170E1C7C3E4F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 Integration</a:t>
          </a:r>
          <a:endParaRPr 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057996" y="1149318"/>
        <a:ext cx="5205643" cy="916014"/>
      </dsp:txXfrm>
    </dsp:sp>
    <dsp:sp modelId="{F3C5FAB6-C859-8E49-B1F1-3ADD4C13DC1A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E3718-76C0-B241-92B7-836597114F80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5CEE6-9519-2F4B-BA60-03D449E5AA8D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Anonymous posting of clips</a:t>
          </a:r>
        </a:p>
      </dsp:txBody>
      <dsp:txXfrm>
        <a:off x="1057996" y="2294336"/>
        <a:ext cx="5205643" cy="916014"/>
      </dsp:txXfrm>
    </dsp:sp>
    <dsp:sp modelId="{6DB3652A-038A-B847-BA77-47BE4E5FC83A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5ACF-900C-794D-A3E3-871D3DD7E0FA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5B100-3F3D-8944-AED9-84200F73994C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Backend </a:t>
          </a:r>
          <a:r>
            <a:rPr lang="en-GB" sz="1900" kern="1200" dirty="0" err="1"/>
            <a:t>Youtube</a:t>
          </a:r>
          <a:r>
            <a:rPr lang="en-GB" sz="1900" kern="1200" dirty="0"/>
            <a:t>/Vimeo player</a:t>
          </a:r>
        </a:p>
      </dsp:txBody>
      <dsp:txXfrm>
        <a:off x="1057996" y="3439354"/>
        <a:ext cx="5205643" cy="916014"/>
      </dsp:txXfrm>
    </dsp:sp>
    <dsp:sp modelId="{C963D2D3-FCC0-4534-94FD-A0DD6CA8D668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4FFC9-4FE0-4FFD-AA88-27F1DFA07896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372C8-9342-4AA0-BF0F-7D1A617E9F43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Frontend templates for login, signup,  post new video form,  feed,  gallery,  profile, likes</a:t>
          </a:r>
          <a:r>
            <a:rPr lang="en-US" sz="1900" kern="1200"/>
            <a:t>, comments</a:t>
          </a:r>
          <a:endParaRPr lang="en-US" sz="1900" kern="1200" dirty="0"/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9BC07-3CBD-1945-9154-B1F98687C580}">
      <dsp:nvSpPr>
        <dsp:cNvPr id="0" name=""/>
        <dsp:cNvSpPr/>
      </dsp:nvSpPr>
      <dsp:spPr>
        <a:xfrm>
          <a:off x="3045361" y="793269"/>
          <a:ext cx="611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6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4899" y="835781"/>
        <a:ext cx="32088" cy="6417"/>
      </dsp:txXfrm>
    </dsp:sp>
    <dsp:sp modelId="{1238BBB5-67BB-7948-9B76-F8D61B2F9262}">
      <dsp:nvSpPr>
        <dsp:cNvPr id="0" name=""/>
        <dsp:cNvSpPr/>
      </dsp:nvSpPr>
      <dsp:spPr>
        <a:xfrm>
          <a:off x="256884" y="1906"/>
          <a:ext cx="2790277" cy="16741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Add tags to posts</a:t>
          </a:r>
        </a:p>
      </dsp:txBody>
      <dsp:txXfrm>
        <a:off x="256884" y="1906"/>
        <a:ext cx="2790277" cy="1674166"/>
      </dsp:txXfrm>
    </dsp:sp>
    <dsp:sp modelId="{C5B98B0F-9BFE-F146-A0C0-0ECBE38B0CC7}">
      <dsp:nvSpPr>
        <dsp:cNvPr id="0" name=""/>
        <dsp:cNvSpPr/>
      </dsp:nvSpPr>
      <dsp:spPr>
        <a:xfrm>
          <a:off x="6477402" y="793269"/>
          <a:ext cx="611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63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6940" y="835781"/>
        <a:ext cx="32088" cy="6417"/>
      </dsp:txXfrm>
    </dsp:sp>
    <dsp:sp modelId="{B3D4685D-5652-5447-99C2-A10D29DC9D2A}">
      <dsp:nvSpPr>
        <dsp:cNvPr id="0" name=""/>
        <dsp:cNvSpPr/>
      </dsp:nvSpPr>
      <dsp:spPr>
        <a:xfrm>
          <a:off x="3688925" y="1906"/>
          <a:ext cx="2790277" cy="167416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playlists of posts</a:t>
          </a:r>
        </a:p>
      </dsp:txBody>
      <dsp:txXfrm>
        <a:off x="3688925" y="1906"/>
        <a:ext cx="2790277" cy="1674166"/>
      </dsp:txXfrm>
    </dsp:sp>
    <dsp:sp modelId="{8391724A-62CC-3240-BF7B-8CEDF4813897}">
      <dsp:nvSpPr>
        <dsp:cNvPr id="0" name=""/>
        <dsp:cNvSpPr/>
      </dsp:nvSpPr>
      <dsp:spPr>
        <a:xfrm>
          <a:off x="1652022" y="1674273"/>
          <a:ext cx="6864082" cy="611163"/>
        </a:xfrm>
        <a:custGeom>
          <a:avLst/>
          <a:gdLst/>
          <a:ahLst/>
          <a:cxnLst/>
          <a:rect l="0" t="0" r="0" b="0"/>
          <a:pathLst>
            <a:path>
              <a:moveTo>
                <a:pt x="6864082" y="0"/>
              </a:moveTo>
              <a:lnTo>
                <a:pt x="6864082" y="322681"/>
              </a:lnTo>
              <a:lnTo>
                <a:pt x="0" y="322681"/>
              </a:lnTo>
              <a:lnTo>
                <a:pt x="0" y="61116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1713" y="1976646"/>
        <a:ext cx="344700" cy="6417"/>
      </dsp:txXfrm>
    </dsp:sp>
    <dsp:sp modelId="{20D0FD2B-65F2-F249-BB02-601923D16837}">
      <dsp:nvSpPr>
        <dsp:cNvPr id="0" name=""/>
        <dsp:cNvSpPr/>
      </dsp:nvSpPr>
      <dsp:spPr>
        <a:xfrm>
          <a:off x="7120966" y="1906"/>
          <a:ext cx="2790277" cy="167416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Follow other users feature</a:t>
          </a:r>
        </a:p>
      </dsp:txBody>
      <dsp:txXfrm>
        <a:off x="7120966" y="1906"/>
        <a:ext cx="2790277" cy="1674166"/>
      </dsp:txXfrm>
    </dsp:sp>
    <dsp:sp modelId="{1C687472-44C8-B742-B4F9-718C336B699C}">
      <dsp:nvSpPr>
        <dsp:cNvPr id="0" name=""/>
        <dsp:cNvSpPr/>
      </dsp:nvSpPr>
      <dsp:spPr>
        <a:xfrm>
          <a:off x="3045361" y="3109200"/>
          <a:ext cx="611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63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4899" y="3151711"/>
        <a:ext cx="32088" cy="6417"/>
      </dsp:txXfrm>
    </dsp:sp>
    <dsp:sp modelId="{7A040EDC-E709-9643-84D1-71C0C85424F2}">
      <dsp:nvSpPr>
        <dsp:cNvPr id="0" name=""/>
        <dsp:cNvSpPr/>
      </dsp:nvSpPr>
      <dsp:spPr>
        <a:xfrm>
          <a:off x="256884" y="2317836"/>
          <a:ext cx="2790277" cy="167416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 filters to sort the videos in the feed/gallery</a:t>
          </a:r>
        </a:p>
      </dsp:txBody>
      <dsp:txXfrm>
        <a:off x="256884" y="2317836"/>
        <a:ext cx="2790277" cy="1674166"/>
      </dsp:txXfrm>
    </dsp:sp>
    <dsp:sp modelId="{9DE52D0A-D03E-9F49-8A00-840970634AEF}">
      <dsp:nvSpPr>
        <dsp:cNvPr id="0" name=""/>
        <dsp:cNvSpPr/>
      </dsp:nvSpPr>
      <dsp:spPr>
        <a:xfrm>
          <a:off x="6477402" y="3109200"/>
          <a:ext cx="611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116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6940" y="3151711"/>
        <a:ext cx="32088" cy="6417"/>
      </dsp:txXfrm>
    </dsp:sp>
    <dsp:sp modelId="{5728736B-BAF0-2F42-80E5-2490541EEB3D}">
      <dsp:nvSpPr>
        <dsp:cNvPr id="0" name=""/>
        <dsp:cNvSpPr/>
      </dsp:nvSpPr>
      <dsp:spPr>
        <a:xfrm>
          <a:off x="3688925" y="2317836"/>
          <a:ext cx="2790277" cy="167416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Search for posts by name</a:t>
          </a:r>
        </a:p>
      </dsp:txBody>
      <dsp:txXfrm>
        <a:off x="3688925" y="2317836"/>
        <a:ext cx="2790277" cy="1674166"/>
      </dsp:txXfrm>
    </dsp:sp>
    <dsp:sp modelId="{119EE97E-2161-C749-A259-F17765D3CA8C}">
      <dsp:nvSpPr>
        <dsp:cNvPr id="0" name=""/>
        <dsp:cNvSpPr/>
      </dsp:nvSpPr>
      <dsp:spPr>
        <a:xfrm>
          <a:off x="7120966" y="2317836"/>
          <a:ext cx="2790277" cy="167416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26" tIns="143518" rIns="136726" bIns="1435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   And </a:t>
          </a:r>
          <a:r>
            <a:rPr lang="it-IT" sz="2800" kern="1200" dirty="0" err="1"/>
            <a:t>many</a:t>
          </a:r>
          <a:r>
            <a:rPr lang="it-IT" sz="2800" kern="1200" dirty="0"/>
            <a:t> </a:t>
          </a:r>
          <a:r>
            <a:rPr lang="it-IT" sz="2800" kern="1200" dirty="0" err="1"/>
            <a:t>others</a:t>
          </a:r>
          <a:endParaRPr lang="it-IT" sz="2800" kern="1200" dirty="0"/>
        </a:p>
      </dsp:txBody>
      <dsp:txXfrm>
        <a:off x="7120966" y="2317836"/>
        <a:ext cx="2790277" cy="167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DCD8F-16C7-2044-810F-12B197DF0BF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97491-5537-6142-928E-E890D6A6B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quickly explain who did what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97491-5537-6142-928E-E890D6A6BC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better to have the code like this or just insert screenshots?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97491-5537-6142-928E-E890D6A6B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3B5C-CA6C-9745-9697-65673B2F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292C6-7188-EC44-A935-F22FFA1CE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E4D9-518C-D640-BA48-8CE9A48C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F67C-D059-9843-BAA5-0F758D31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5EE1-E708-E143-B3A0-666C904B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7ECE-0091-444E-91FE-09EC94F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FE41-C6A3-6443-9E23-12506C33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7D25-D73F-D148-83E4-AEDFA8DE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FB8B-A3E1-154E-B848-5A119527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0832-4DF8-0E43-9AEC-F5E668D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269A7-6D9D-D74D-9AA3-650806396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E45A-1A37-AA4A-83A7-E7A469D4C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AF97-3FF4-2449-933D-C54BBDF7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8E43-1A48-8E49-9EA7-BCE3435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1B47-6C84-F743-81EB-B87E4D33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3D-BA9A-0343-9782-69E785E3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2081-691E-3A49-B15E-1243D1A4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BE1E-4D53-0F47-B769-0F68582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BECD-AEB6-6148-9E93-03B73611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B95E-682E-5C44-AE22-022E5514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017C-BCEA-3B4D-9A75-11FA11A1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2556-9752-0641-8AE9-B8C647F7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EB17-CC02-064D-A4DA-12063CE9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2038-1491-FD42-82E2-ACC55E3F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E9F8-50DA-424C-8942-641946EB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7861-953D-1941-8422-FF4F334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C5BE-D332-2F46-AA7E-680415E88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7B3F-C4E7-BA48-976F-501FE57C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7346-87F2-BE47-B386-38BD6250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D010-299C-2F41-AB53-CEF2FBA7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482C-589A-2242-A1FE-A49AB0F5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4C85-9F84-0749-AD32-402364BE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A6E-5085-C64E-B613-27BE0766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D34C-C408-0442-8F8C-743B7E74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6E29-DC25-484B-A0AF-DA0C41983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FE929-414D-AF4F-ABD9-CFCA6DD02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5E8F9-B6C0-B246-A020-23A68E2B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3E6FE-B339-734C-9F41-9F6F42B4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022BB-54EA-B146-9260-1D3C91C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993F-F77C-EE41-AC20-3E6BFC6A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C6459-DCA9-334C-9EAC-859CC26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D42CE-B96F-5B40-BC09-B042400B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91A6-C99B-8549-AD33-2BEB753E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43946-43BA-AF4B-9B9E-261521D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084B3-4DE2-DF43-99ED-B021194E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6ACBD-133E-8349-9363-C4B9167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0380-548E-0043-9599-56CF7FB8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779B-0AB0-3E45-80E7-B501B474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B9A6B-20CB-FE49-A749-36415CFB8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75715-4048-6C4D-8826-55777C7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50CA1-136E-E246-9B75-DCE4AD2B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9EFF-15E0-1649-81BB-4EED41A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04E9-4CFC-4141-A846-623226FC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B920D-687C-F74E-930F-ABD5DD60D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F3471-8E0B-0140-8FC0-BEF3B685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2A66-2977-5748-81E7-C901E802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E2537-941D-5A49-909D-5E555794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B663-C79E-7447-BEA0-39C7984B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D7DA6-0936-0744-8263-7B11B398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699C-8918-EC48-B3C1-666CFA2B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5569-E896-1145-95E0-FFFD40CE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648A-3EED-E544-85C2-BF6F484C8D5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5033-4C31-274B-96CA-7B7162B3F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F70E-E492-194F-B300-19A74BFBD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68B9-386F-6246-8D2A-E32A154FCF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4414F6-5CC2-4740-9FFD-154342262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Milestone 2</a:t>
            </a:r>
          </a:p>
          <a:p>
            <a:r>
              <a:rPr lang="en-US" sz="1800" dirty="0"/>
              <a:t>Team: </a:t>
            </a:r>
            <a:r>
              <a:rPr lang="en-US" sz="1800" dirty="0" err="1"/>
              <a:t>Carrisiland</a:t>
            </a:r>
            <a:endParaRPr lang="en-US" sz="1800" dirty="0"/>
          </a:p>
          <a:p>
            <a:r>
              <a:rPr lang="de-DE" sz="1800" dirty="0"/>
              <a:t>Renato </a:t>
            </a:r>
            <a:r>
              <a:rPr lang="de-DE" sz="1800" dirty="0" err="1"/>
              <a:t>Iannace</a:t>
            </a:r>
            <a:r>
              <a:rPr lang="de-DE" sz="1800" dirty="0"/>
              <a:t>, Claudio </a:t>
            </a:r>
            <a:r>
              <a:rPr lang="de-DE" sz="1800" dirty="0" err="1"/>
              <a:t>Maggioni</a:t>
            </a:r>
            <a:r>
              <a:rPr lang="de-DE" sz="1800" dirty="0"/>
              <a:t>, Matteo </a:t>
            </a:r>
            <a:r>
              <a:rPr lang="de-DE" sz="1800" dirty="0" err="1"/>
              <a:t>Omenetti</a:t>
            </a:r>
            <a:r>
              <a:rPr lang="de-DE" sz="1800" dirty="0"/>
              <a:t>, Mejrima </a:t>
            </a:r>
            <a:r>
              <a:rPr lang="de-DE" sz="1800" dirty="0" err="1"/>
              <a:t>Smajilbasic</a:t>
            </a:r>
            <a:r>
              <a:rPr lang="de-DE" sz="1800" dirty="0"/>
              <a:t>​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C9C4E-ACA9-2E43-A9A7-E9CBF241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64" y="1023826"/>
            <a:ext cx="6003471" cy="38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1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A312-4041-0E44-ADD7-98BC453F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Reminder…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00F7B-7ACD-42A1-A15E-302664031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816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7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4B2A-8EE4-6646-9AC6-AA16F184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Done so far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6CD9B-4EFB-40F9-A3B0-FA6CA6E2C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41491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646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A823-BFC5-744F-ACF7-317CAC2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" y="1562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Post</a:t>
            </a:r>
            <a:r>
              <a:rPr lang="en-US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EB69-30EA-D34E-A7F8-5CE0A650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5" y="1481841"/>
            <a:ext cx="12036725" cy="53579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postSchema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FC1FF"/>
                </a:solidFill>
                <a:latin typeface="Menlo" panose="020B0609030804020204" pitchFamily="49" charset="0"/>
              </a:rPr>
              <a:t>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({	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user: 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ref:</a:t>
            </a:r>
            <a:r>
              <a:rPr lang="en-US" dirty="0" err="1">
                <a:solidFill>
                  <a:srgbClr val="19F9D8"/>
                </a:solidFill>
                <a:latin typeface="Menlo" panose="020B0609030804020204" pitchFamily="49" charset="0"/>
              </a:rPr>
              <a:t>'User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’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title: { 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required: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dateCreated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: { 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Date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required: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			</a:t>
            </a:r>
            <a:r>
              <a:rPr lang="en-US" dirty="0" err="1">
                <a:solidFill>
                  <a:srgbClr val="FFCC95"/>
                </a:solidFill>
                <a:latin typeface="Menlo" panose="020B0609030804020204" pitchFamily="49" charset="0"/>
              </a:rPr>
              <a:t>Date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.now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comments: [{type: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			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ref:</a:t>
            </a:r>
            <a:r>
              <a:rPr lang="en-US" dirty="0" err="1">
                <a:solidFill>
                  <a:srgbClr val="19F9D8"/>
                </a:solidFill>
                <a:latin typeface="Menlo" panose="020B0609030804020204" pitchFamily="49" charset="0"/>
              </a:rPr>
              <a:t>'Comment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[]}],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upvotes: {type: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Number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downvotes: {type: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Number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video: 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ref:</a:t>
            </a:r>
            <a:r>
              <a:rPr lang="en-US" dirty="0" err="1">
                <a:solidFill>
                  <a:srgbClr val="19F9D8"/>
                </a:solidFill>
                <a:latin typeface="Menlo" panose="020B0609030804020204" pitchFamily="49" charset="0"/>
              </a:rPr>
              <a:t>'Video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’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visibility: {type: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description: {type: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""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31BC-3E6B-5F41-A128-DC1F414B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1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070354-AFF6-3E47-851F-12F26F47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12" y="1690688"/>
            <a:ext cx="11542815" cy="53795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userSchema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FC1FF"/>
                </a:solidFill>
                <a:latin typeface="Menlo" panose="020B0609030804020204" pitchFamily="49" charset="0"/>
              </a:rPr>
              <a:t>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username: { 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required: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email: { 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required: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password: { type: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required: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facebook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: { id: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token: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name: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email:</a:t>
            </a:r>
            <a:r>
              <a:rPr lang="en-US" dirty="0" err="1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twitter: { id: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token: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displayName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username: 		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 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google: { id: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token: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email: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name: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followers: [{type: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ref: 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'User'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default:[]}],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following: [{type: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ref: 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'User'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default:[]}],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posts: [{type: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ref: 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'Post'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[]}],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likedPosts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: [{type: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ref: 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'Post'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default:[]}]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5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B076-45CF-EA4E-A345-9B58E78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5" y="1841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</a:t>
            </a:r>
            <a:r>
              <a:rPr lang="en-US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12B5-5B50-9F4D-9B32-F15B8BE8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045" y="1509712"/>
            <a:ext cx="5743756" cy="4822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videoSchema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	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FC1FF"/>
                </a:solidFill>
                <a:latin typeface="Menlo" panose="020B0609030804020204" pitchFamily="49" charset="0"/>
              </a:rPr>
              <a:t>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duration: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Number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link: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thumbnailLink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start: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end: 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E6E6E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BA8D-A62A-8847-87D3-8E1B92D9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09713"/>
            <a:ext cx="5743756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commentSchema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	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mongoose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FC1FF"/>
                </a:solidFill>
                <a:latin typeface="Menlo" panose="020B0609030804020204" pitchFamily="49" charset="0"/>
              </a:rPr>
              <a:t>Schema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user: {type: 	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Schema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FF9AC1"/>
                </a:solidFill>
                <a:latin typeface="Menlo" panose="020B0609030804020204" pitchFamily="49" charset="0"/>
              </a:rPr>
              <a:t>Types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.ObjectId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			ref: </a:t>
            </a:r>
            <a:r>
              <a:rPr lang="en-US" dirty="0">
                <a:solidFill>
                  <a:srgbClr val="19F9D8"/>
                </a:solidFill>
                <a:latin typeface="Menlo" panose="020B0609030804020204" pitchFamily="49" charset="0"/>
              </a:rPr>
              <a:t>'User’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dateCreated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: { type: 	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Date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required: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	default: </a:t>
            </a:r>
            <a:r>
              <a:rPr lang="en-US" dirty="0" err="1">
                <a:solidFill>
                  <a:srgbClr val="FFCC95"/>
                </a:solidFill>
                <a:latin typeface="Menlo" panose="020B0609030804020204" pitchFamily="49" charset="0"/>
              </a:rPr>
              <a:t>Date</a:t>
            </a:r>
            <a:r>
              <a:rPr lang="en-US" dirty="0" err="1">
                <a:solidFill>
                  <a:srgbClr val="E6E6E6"/>
                </a:solidFill>
                <a:latin typeface="Menlo" panose="020B0609030804020204" pitchFamily="49" charset="0"/>
              </a:rPr>
              <a:t>.now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upvotes: {type: 			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Number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	downvotes: {type: 			</a:t>
            </a:r>
            <a:r>
              <a:rPr lang="en-US" dirty="0">
                <a:solidFill>
                  <a:srgbClr val="FFCC95"/>
                </a:solidFill>
                <a:latin typeface="Menlo" panose="020B0609030804020204" pitchFamily="49" charset="0"/>
              </a:rPr>
              <a:t>Number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, default: </a:t>
            </a:r>
            <a:r>
              <a:rPr lang="en-US" dirty="0">
                <a:solidFill>
                  <a:srgbClr val="FFB86C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E6E6E6"/>
                </a:solidFill>
                <a:latin typeface="Menlo" panose="020B06090308040202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23B-DD44-934F-9182-4CA6FCEB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 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C5B0A406-9CC5-4D17-B086-4DE6B6A05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2D24E8-C164-4254-A0BA-A863A0A6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A6A78-7217-9749-B025-1957F106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Next…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831A94-D5D0-4930-9C2C-A66A396CB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904289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2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614</Words>
  <Application>Microsoft Macintosh PowerPoint</Application>
  <PresentationFormat>Widescreen</PresentationFormat>
  <Paragraphs>68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Menlo</vt:lpstr>
      <vt:lpstr>Office Theme</vt:lpstr>
      <vt:lpstr>Presentazione standard di PowerPoint</vt:lpstr>
      <vt:lpstr>Reminder…</vt:lpstr>
      <vt:lpstr>Done so far</vt:lpstr>
      <vt:lpstr>Post model</vt:lpstr>
      <vt:lpstr>User model</vt:lpstr>
      <vt:lpstr>Video and Comment model</vt:lpstr>
      <vt:lpstr>Live demo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Mejrima S.</dc:creator>
  <cp:lastModifiedBy>Omenetti Matteo</cp:lastModifiedBy>
  <cp:revision>7</cp:revision>
  <dcterms:created xsi:type="dcterms:W3CDTF">2019-11-29T07:32:50Z</dcterms:created>
  <dcterms:modified xsi:type="dcterms:W3CDTF">2019-12-02T12:28:35Z</dcterms:modified>
</cp:coreProperties>
</file>