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435677-B8E8-A44C-ABB4-FD84950F8420}" v="299" dt="2019-12-09T12:24:35.0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110"/>
    <p:restoredTop sz="96327"/>
  </p:normalViewPr>
  <p:slideViewPr>
    <p:cSldViewPr snapToGrid="0" snapToObjects="1">
      <p:cViewPr varScale="1">
        <p:scale>
          <a:sx n="118" d="100"/>
          <a:sy n="118" d="100"/>
        </p:scale>
        <p:origin x="216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jrima S." userId="7342447917b5c2f1" providerId="LiveId" clId="{58435677-B8E8-A44C-ABB4-FD84950F8420}"/>
    <pc:docChg chg="custSel mod addSld modSld">
      <pc:chgData name="Mejrima S." userId="7342447917b5c2f1" providerId="LiveId" clId="{58435677-B8E8-A44C-ABB4-FD84950F8420}" dt="2019-12-09T12:24:35.006" v="438"/>
      <pc:docMkLst>
        <pc:docMk/>
      </pc:docMkLst>
      <pc:sldChg chg="modSp">
        <pc:chgData name="Mejrima S." userId="7342447917b5c2f1" providerId="LiveId" clId="{58435677-B8E8-A44C-ABB4-FD84950F8420}" dt="2019-12-09T10:03:45.826" v="435"/>
        <pc:sldMkLst>
          <pc:docMk/>
          <pc:sldMk cId="4074906848" sldId="257"/>
        </pc:sldMkLst>
        <pc:graphicFrameChg chg="mod">
          <ac:chgData name="Mejrima S." userId="7342447917b5c2f1" providerId="LiveId" clId="{58435677-B8E8-A44C-ABB4-FD84950F8420}" dt="2019-12-09T10:03:45.826" v="435"/>
          <ac:graphicFrameMkLst>
            <pc:docMk/>
            <pc:sldMk cId="4074906848" sldId="257"/>
            <ac:graphicFrameMk id="5" creationId="{21699FA2-8FCE-4999-A783-CB51CB0C5ABA}"/>
          </ac:graphicFrameMkLst>
        </pc:graphicFrameChg>
      </pc:sldChg>
      <pc:sldChg chg="modSp">
        <pc:chgData name="Mejrima S." userId="7342447917b5c2f1" providerId="LiveId" clId="{58435677-B8E8-A44C-ABB4-FD84950F8420}" dt="2019-12-09T10:04:29.031" v="436"/>
        <pc:sldMkLst>
          <pc:docMk/>
          <pc:sldMk cId="519198613" sldId="258"/>
        </pc:sldMkLst>
        <pc:graphicFrameChg chg="mod">
          <ac:chgData name="Mejrima S." userId="7342447917b5c2f1" providerId="LiveId" clId="{58435677-B8E8-A44C-ABB4-FD84950F8420}" dt="2019-12-09T10:04:29.031" v="436"/>
          <ac:graphicFrameMkLst>
            <pc:docMk/>
            <pc:sldMk cId="519198613" sldId="258"/>
            <ac:graphicFrameMk id="5" creationId="{F74AF516-F143-45A0-AF7C-935BDA4E57E9}"/>
          </ac:graphicFrameMkLst>
        </pc:graphicFrameChg>
      </pc:sldChg>
      <pc:sldChg chg="addSp modSp add mod setBg">
        <pc:chgData name="Mejrima S." userId="7342447917b5c2f1" providerId="LiveId" clId="{58435677-B8E8-A44C-ABB4-FD84950F8420}" dt="2019-12-07T10:50:52.382" v="11" actId="26606"/>
        <pc:sldMkLst>
          <pc:docMk/>
          <pc:sldMk cId="136943913" sldId="259"/>
        </pc:sldMkLst>
        <pc:spChg chg="mod">
          <ac:chgData name="Mejrima S." userId="7342447917b5c2f1" providerId="LiveId" clId="{58435677-B8E8-A44C-ABB4-FD84950F8420}" dt="2019-12-07T10:50:52.382" v="11" actId="26606"/>
          <ac:spMkLst>
            <pc:docMk/>
            <pc:sldMk cId="136943913" sldId="259"/>
            <ac:spMk id="2" creationId="{B785C052-8122-084B-8771-14629DBCDDBB}"/>
          </ac:spMkLst>
        </pc:spChg>
        <pc:picChg chg="add">
          <ac:chgData name="Mejrima S." userId="7342447917b5c2f1" providerId="LiveId" clId="{58435677-B8E8-A44C-ABB4-FD84950F8420}" dt="2019-12-07T10:50:52.382" v="11" actId="26606"/>
          <ac:picMkLst>
            <pc:docMk/>
            <pc:sldMk cId="136943913" sldId="259"/>
            <ac:picMk id="6" creationId="{5E29B314-5CF4-403F-90AB-5FFFF2B90C37}"/>
          </ac:picMkLst>
        </pc:picChg>
        <pc:picChg chg="add">
          <ac:chgData name="Mejrima S." userId="7342447917b5c2f1" providerId="LiveId" clId="{58435677-B8E8-A44C-ABB4-FD84950F8420}" dt="2019-12-07T10:50:52.382" v="11" actId="26606"/>
          <ac:picMkLst>
            <pc:docMk/>
            <pc:sldMk cId="136943913" sldId="259"/>
            <ac:picMk id="8" creationId="{A32086D7-6B42-4C6E-A923-3B79C0C91CFF}"/>
          </ac:picMkLst>
        </pc:picChg>
      </pc:sldChg>
      <pc:sldChg chg="addSp delSp modSp add mod setBg">
        <pc:chgData name="Mejrima S." userId="7342447917b5c2f1" providerId="LiveId" clId="{58435677-B8E8-A44C-ABB4-FD84950F8420}" dt="2019-12-09T12:24:35.006" v="438"/>
        <pc:sldMkLst>
          <pc:docMk/>
          <pc:sldMk cId="2823461861" sldId="260"/>
        </pc:sldMkLst>
        <pc:spChg chg="mod">
          <ac:chgData name="Mejrima S." userId="7342447917b5c2f1" providerId="LiveId" clId="{58435677-B8E8-A44C-ABB4-FD84950F8420}" dt="2019-12-07T10:55:33.571" v="150" actId="26606"/>
          <ac:spMkLst>
            <pc:docMk/>
            <pc:sldMk cId="2823461861" sldId="260"/>
            <ac:spMk id="2" creationId="{783BDA53-DF42-9B44-8066-BB6B83F8A1E8}"/>
          </ac:spMkLst>
        </pc:spChg>
        <pc:spChg chg="del mod">
          <ac:chgData name="Mejrima S." userId="7342447917b5c2f1" providerId="LiveId" clId="{58435677-B8E8-A44C-ABB4-FD84950F8420}" dt="2019-12-07T10:55:02.722" v="148" actId="26606"/>
          <ac:spMkLst>
            <pc:docMk/>
            <pc:sldMk cId="2823461861" sldId="260"/>
            <ac:spMk id="3" creationId="{326DA135-05DD-3644-A2F1-CFA850C13E2B}"/>
          </ac:spMkLst>
        </pc:spChg>
        <pc:spChg chg="add del">
          <ac:chgData name="Mejrima S." userId="7342447917b5c2f1" providerId="LiveId" clId="{58435677-B8E8-A44C-ABB4-FD84950F8420}" dt="2019-12-07T10:55:16.199" v="149" actId="26606"/>
          <ac:spMkLst>
            <pc:docMk/>
            <pc:sldMk cId="2823461861" sldId="260"/>
            <ac:spMk id="10" creationId="{42A5316D-ED2F-4F89-B4B4-8D9240B1A348}"/>
          </ac:spMkLst>
        </pc:spChg>
        <pc:spChg chg="add del">
          <ac:chgData name="Mejrima S." userId="7342447917b5c2f1" providerId="LiveId" clId="{58435677-B8E8-A44C-ABB4-FD84950F8420}" dt="2019-12-07T10:55:33.571" v="150" actId="26606"/>
          <ac:spMkLst>
            <pc:docMk/>
            <pc:sldMk cId="2823461861" sldId="260"/>
            <ac:spMk id="15" creationId="{42A5316D-ED2F-4F89-B4B4-8D9240B1A348}"/>
          </ac:spMkLst>
        </pc:spChg>
        <pc:spChg chg="add">
          <ac:chgData name="Mejrima S." userId="7342447917b5c2f1" providerId="LiveId" clId="{58435677-B8E8-A44C-ABB4-FD84950F8420}" dt="2019-12-07T10:55:33.571" v="150" actId="26606"/>
          <ac:spMkLst>
            <pc:docMk/>
            <pc:sldMk cId="2823461861" sldId="260"/>
            <ac:spMk id="20" creationId="{0499AD7B-99D4-4755-8966-F7BA0426904B}"/>
          </ac:spMkLst>
        </pc:spChg>
        <pc:graphicFrameChg chg="add mod modGraphic">
          <ac:chgData name="Mejrima S." userId="7342447917b5c2f1" providerId="LiveId" clId="{58435677-B8E8-A44C-ABB4-FD84950F8420}" dt="2019-12-09T12:24:35.006" v="438"/>
          <ac:graphicFrameMkLst>
            <pc:docMk/>
            <pc:sldMk cId="2823461861" sldId="260"/>
            <ac:graphicFrameMk id="5" creationId="{8C41CE79-4A60-46A4-AE3D-4E974006CFA9}"/>
          </ac:graphicFrameMkLst>
        </pc:graphicFrameChg>
        <pc:picChg chg="add">
          <ac:chgData name="Mejrima S." userId="7342447917b5c2f1" providerId="LiveId" clId="{58435677-B8E8-A44C-ABB4-FD84950F8420}" dt="2019-12-07T10:55:33.571" v="150" actId="26606"/>
          <ac:picMkLst>
            <pc:docMk/>
            <pc:sldMk cId="2823461861" sldId="260"/>
            <ac:picMk id="22" creationId="{1A06F89A-489D-4383-94C5-42F7FF2E9A63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ngall.com/time-png" TargetMode="External"/><Relationship Id="rId13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hyperlink" Target="http://www.iconarchive.com/show/flat-file-type-icons-by-uiconstock/gif-icon.html" TargetMode="External"/><Relationship Id="rId2" Type="http://schemas.openxmlformats.org/officeDocument/2006/relationships/hyperlink" Target="https://www.iconfinder.com/icons/783203/hashtag_label_number_pound_sign_tag_icon" TargetMode="External"/><Relationship Id="rId16" Type="http://schemas.openxmlformats.org/officeDocument/2006/relationships/hyperlink" Target="https://pixabay.com/ko/%EB%94%B0%EB%9D%BC-%ED%8C%94%EB%A1%9C%EC%9B%8C-%EC%86%8C%EC%85%9C-%EC%86%8C%EC%85%9C-%EB%AF%B8%EB%94%94%EC%96%B4-%EC%86%8C%EC%85%9C-%EB%84%A4%ED%8A%B8%EC%9B%8C%ED%81%AC-%EC%84%9C%EB%B9%84%EC%8A%A4-1277029/" TargetMode="External"/><Relationship Id="rId1" Type="http://schemas.openxmlformats.org/officeDocument/2006/relationships/image" Target="../media/image2.png"/><Relationship Id="rId6" Type="http://schemas.openxmlformats.org/officeDocument/2006/relationships/hyperlink" Target="http://commons.wikimedia.org/wiki/File:Simple_Comments.svg" TargetMode="External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5" Type="http://schemas.openxmlformats.org/officeDocument/2006/relationships/image" Target="../media/image12.png"/><Relationship Id="rId10" Type="http://schemas.openxmlformats.org/officeDocument/2006/relationships/image" Target="../media/image8.svg"/><Relationship Id="rId4" Type="http://schemas.openxmlformats.org/officeDocument/2006/relationships/image" Target="../media/image4.svg"/><Relationship Id="rId9" Type="http://schemas.openxmlformats.org/officeDocument/2006/relationships/image" Target="../media/image7.png"/><Relationship Id="rId14" Type="http://schemas.openxmlformats.org/officeDocument/2006/relationships/image" Target="../media/image11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pixabay.com/en/lock-icon-blue-symbol-security-2430207/" TargetMode="External"/><Relationship Id="rId1" Type="http://schemas.openxmlformats.org/officeDocument/2006/relationships/image" Target="../media/image16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ngall.com/time-png" TargetMode="External"/><Relationship Id="rId13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12" Type="http://schemas.openxmlformats.org/officeDocument/2006/relationships/hyperlink" Target="http://www.iconarchive.com/show/flat-file-type-icons-by-uiconstock/gif-icon.html" TargetMode="External"/><Relationship Id="rId2" Type="http://schemas.openxmlformats.org/officeDocument/2006/relationships/hyperlink" Target="https://www.iconfinder.com/icons/783203/hashtag_label_number_pound_sign_tag_icon" TargetMode="External"/><Relationship Id="rId16" Type="http://schemas.openxmlformats.org/officeDocument/2006/relationships/hyperlink" Target="https://pixabay.com/ko/%EB%94%B0%EB%9D%BC-%ED%8C%94%EB%A1%9C%EC%9B%8C-%EC%86%8C%EC%85%9C-%EC%86%8C%EC%85%9C-%EB%AF%B8%EB%94%94%EC%96%B4-%EC%86%8C%EC%85%9C-%EB%84%A4%ED%8A%B8%EC%9B%8C%ED%81%AC-%EC%84%9C%EB%B9%84%EC%8A%A4-1277029/" TargetMode="External"/><Relationship Id="rId1" Type="http://schemas.openxmlformats.org/officeDocument/2006/relationships/image" Target="../media/image2.png"/><Relationship Id="rId6" Type="http://schemas.openxmlformats.org/officeDocument/2006/relationships/hyperlink" Target="http://commons.wikimedia.org/wiki/File:Simple_Comments.svg" TargetMode="External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5" Type="http://schemas.openxmlformats.org/officeDocument/2006/relationships/image" Target="../media/image12.png"/><Relationship Id="rId10" Type="http://schemas.openxmlformats.org/officeDocument/2006/relationships/image" Target="../media/image8.svg"/><Relationship Id="rId4" Type="http://schemas.openxmlformats.org/officeDocument/2006/relationships/image" Target="../media/image4.svg"/><Relationship Id="rId9" Type="http://schemas.openxmlformats.org/officeDocument/2006/relationships/image" Target="../media/image14.png"/><Relationship Id="rId1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pixabay.com/en/lock-icon-blue-symbol-security-2430207/" TargetMode="External"/><Relationship Id="rId1" Type="http://schemas.openxmlformats.org/officeDocument/2006/relationships/image" Target="../media/image16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FFEC94-1BBF-43A7-8F8E-0145CE7DB07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94EF0EE-C0DA-4AC3-8491-A836524F8C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Implemented tags</a:t>
          </a:r>
        </a:p>
      </dgm:t>
    </dgm:pt>
    <dgm:pt modelId="{59AF2A36-EEAB-4E28-9208-3DF3DF643A31}" type="parTrans" cxnId="{F0CB1E32-0EFA-4038-A8B4-CD6A832617FB}">
      <dgm:prSet/>
      <dgm:spPr/>
      <dgm:t>
        <a:bodyPr/>
        <a:lstStyle/>
        <a:p>
          <a:endParaRPr lang="en-US"/>
        </a:p>
      </dgm:t>
    </dgm:pt>
    <dgm:pt modelId="{9781E92F-275E-49E9-A0D0-09445DECB7ED}" type="sibTrans" cxnId="{F0CB1E32-0EFA-4038-A8B4-CD6A832617FB}">
      <dgm:prSet/>
      <dgm:spPr/>
      <dgm:t>
        <a:bodyPr/>
        <a:lstStyle/>
        <a:p>
          <a:endParaRPr lang="en-US"/>
        </a:p>
      </dgm:t>
    </dgm:pt>
    <dgm:pt modelId="{07C5B29C-BE59-4321-99A5-EA80058B5E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Added number of views to the post</a:t>
          </a:r>
        </a:p>
      </dgm:t>
    </dgm:pt>
    <dgm:pt modelId="{57BBDFF1-18FF-4FF8-BB81-49FA5CFC04B5}" type="parTrans" cxnId="{FC00772B-303D-4C48-97F0-D253DAE42562}">
      <dgm:prSet/>
      <dgm:spPr/>
      <dgm:t>
        <a:bodyPr/>
        <a:lstStyle/>
        <a:p>
          <a:endParaRPr lang="en-US"/>
        </a:p>
      </dgm:t>
    </dgm:pt>
    <dgm:pt modelId="{72CA3CD9-F547-429B-A5D1-B8587978DCCD}" type="sibTrans" cxnId="{FC00772B-303D-4C48-97F0-D253DAE42562}">
      <dgm:prSet/>
      <dgm:spPr/>
      <dgm:t>
        <a:bodyPr/>
        <a:lstStyle/>
        <a:p>
          <a:endParaRPr lang="en-US"/>
        </a:p>
      </dgm:t>
    </dgm:pt>
    <dgm:pt modelId="{B6D731F2-23D5-425C-BA96-F370E21CF9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Added the options to delete and edit posts</a:t>
          </a:r>
        </a:p>
      </dgm:t>
    </dgm:pt>
    <dgm:pt modelId="{7CC01F70-2A4B-400F-98BC-7E448D1CF1AD}" type="parTrans" cxnId="{275FCA98-7EF7-4E3A-9BC0-6B9AD6BF33BE}">
      <dgm:prSet/>
      <dgm:spPr/>
      <dgm:t>
        <a:bodyPr/>
        <a:lstStyle/>
        <a:p>
          <a:endParaRPr lang="en-US"/>
        </a:p>
      </dgm:t>
    </dgm:pt>
    <dgm:pt modelId="{41842CCE-F3A1-4BB4-842C-47B37A63E385}" type="sibTrans" cxnId="{275FCA98-7EF7-4E3A-9BC0-6B9AD6BF33BE}">
      <dgm:prSet/>
      <dgm:spPr/>
      <dgm:t>
        <a:bodyPr/>
        <a:lstStyle/>
        <a:p>
          <a:endParaRPr lang="en-US"/>
        </a:p>
      </dgm:t>
    </dgm:pt>
    <dgm:pt modelId="{31F72191-3A3E-4408-9F08-E191E38334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Implemented search feature</a:t>
          </a:r>
        </a:p>
      </dgm:t>
    </dgm:pt>
    <dgm:pt modelId="{1F5171F2-8492-45F5-B6C0-FC9E0CF1EC1B}" type="parTrans" cxnId="{D572D886-C712-4646-9D6E-9CB6AD25FD10}">
      <dgm:prSet/>
      <dgm:spPr/>
      <dgm:t>
        <a:bodyPr/>
        <a:lstStyle/>
        <a:p>
          <a:endParaRPr lang="en-US"/>
        </a:p>
      </dgm:t>
    </dgm:pt>
    <dgm:pt modelId="{FAC1C125-5AAA-4A43-8848-10D99DF09343}" type="sibTrans" cxnId="{D572D886-C712-4646-9D6E-9CB6AD25FD10}">
      <dgm:prSet/>
      <dgm:spPr/>
      <dgm:t>
        <a:bodyPr/>
        <a:lstStyle/>
        <a:p>
          <a:endParaRPr lang="en-US"/>
        </a:p>
      </dgm:t>
    </dgm:pt>
    <dgm:pt modelId="{C94CAE4F-A8E5-491F-A40C-432A09A9F9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Implemented follow feature</a:t>
          </a:r>
        </a:p>
      </dgm:t>
    </dgm:pt>
    <dgm:pt modelId="{253AE87E-16E4-40C4-B5DD-AE8CCDD19DCB}" type="parTrans" cxnId="{B2F6BA24-C798-49C6-82F0-23356F8FA8C9}">
      <dgm:prSet/>
      <dgm:spPr/>
      <dgm:t>
        <a:bodyPr/>
        <a:lstStyle/>
        <a:p>
          <a:endParaRPr lang="en-US"/>
        </a:p>
      </dgm:t>
    </dgm:pt>
    <dgm:pt modelId="{69EC4173-D8AD-47BB-A34D-08CCD06EE218}" type="sibTrans" cxnId="{B2F6BA24-C798-49C6-82F0-23356F8FA8C9}">
      <dgm:prSet/>
      <dgm:spPr/>
      <dgm:t>
        <a:bodyPr/>
        <a:lstStyle/>
        <a:p>
          <a:endParaRPr lang="en-US"/>
        </a:p>
      </dgm:t>
    </dgm:pt>
    <dgm:pt modelId="{F4066AF0-D5AB-324D-A57F-BEBFD0B7786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You can see a thumbnail of the video while waiting for it to load</a:t>
          </a:r>
        </a:p>
      </dgm:t>
    </dgm:pt>
    <dgm:pt modelId="{87F1BB77-C3BD-354D-A70C-FC2A8CD32A4A}" type="parTrans" cxnId="{191D07D8-851D-4B47-8AF2-DCD3FD9E53FD}">
      <dgm:prSet/>
      <dgm:spPr/>
      <dgm:t>
        <a:bodyPr/>
        <a:lstStyle/>
        <a:p>
          <a:endParaRPr lang="en-GB"/>
        </a:p>
      </dgm:t>
    </dgm:pt>
    <dgm:pt modelId="{AD48F5D8-D609-D64D-AA72-22B3D04249FB}" type="sibTrans" cxnId="{191D07D8-851D-4B47-8AF2-DCD3FD9E53FD}">
      <dgm:prSet/>
      <dgm:spPr/>
      <dgm:t>
        <a:bodyPr/>
        <a:lstStyle/>
        <a:p>
          <a:endParaRPr lang="en-GB"/>
        </a:p>
      </dgm:t>
    </dgm:pt>
    <dgm:pt modelId="{31B06BDD-B562-E241-B047-F8E96516DEB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Likes, comments are real time</a:t>
          </a:r>
        </a:p>
      </dgm:t>
    </dgm:pt>
    <dgm:pt modelId="{4428055B-E460-D54E-B193-60F5A12FFCD3}" type="parTrans" cxnId="{0D22FA47-CE5E-5646-ACD3-F11FB393A3E9}">
      <dgm:prSet/>
      <dgm:spPr/>
      <dgm:t>
        <a:bodyPr/>
        <a:lstStyle/>
        <a:p>
          <a:endParaRPr lang="en-GB"/>
        </a:p>
      </dgm:t>
    </dgm:pt>
    <dgm:pt modelId="{4A53E523-6943-4740-A436-AC9B2CCC5E3B}" type="sibTrans" cxnId="{0D22FA47-CE5E-5646-ACD3-F11FB393A3E9}">
      <dgm:prSet/>
      <dgm:spPr/>
      <dgm:t>
        <a:bodyPr/>
        <a:lstStyle/>
        <a:p>
          <a:endParaRPr lang="en-GB"/>
        </a:p>
      </dgm:t>
    </dgm:pt>
    <dgm:pt modelId="{050E2F03-4711-D148-9AA0-41D6BDF8A3F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Implemented replies to comments</a:t>
          </a:r>
        </a:p>
      </dgm:t>
    </dgm:pt>
    <dgm:pt modelId="{C272FE00-7F09-8A49-A277-F2831E00FD53}" type="parTrans" cxnId="{54E99D36-5AD4-F94C-8A47-BE17EAB6D30B}">
      <dgm:prSet/>
      <dgm:spPr/>
      <dgm:t>
        <a:bodyPr/>
        <a:lstStyle/>
        <a:p>
          <a:endParaRPr lang="en-GB"/>
        </a:p>
      </dgm:t>
    </dgm:pt>
    <dgm:pt modelId="{3CB21771-047F-C748-8540-F78D06AB9DF8}" type="sibTrans" cxnId="{54E99D36-5AD4-F94C-8A47-BE17EAB6D30B}">
      <dgm:prSet/>
      <dgm:spPr/>
      <dgm:t>
        <a:bodyPr/>
        <a:lstStyle/>
        <a:p>
          <a:endParaRPr lang="en-GB"/>
        </a:p>
      </dgm:t>
    </dgm:pt>
    <dgm:pt modelId="{A6E5CAED-E04C-B141-8B9B-FCB5D381C93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Implemented the export video to GIF format feature</a:t>
          </a:r>
        </a:p>
      </dgm:t>
    </dgm:pt>
    <dgm:pt modelId="{053F57FB-1AE7-4345-B060-C069D05F0330}" type="parTrans" cxnId="{43E214F3-404B-674B-A1CD-C3DCE739AB4C}">
      <dgm:prSet/>
      <dgm:spPr/>
      <dgm:t>
        <a:bodyPr/>
        <a:lstStyle/>
        <a:p>
          <a:endParaRPr lang="en-GB"/>
        </a:p>
      </dgm:t>
    </dgm:pt>
    <dgm:pt modelId="{01D71E7B-D04C-3242-B0E6-47FB334F5DC2}" type="sibTrans" cxnId="{43E214F3-404B-674B-A1CD-C3DCE739AB4C}">
      <dgm:prSet/>
      <dgm:spPr/>
      <dgm:t>
        <a:bodyPr/>
        <a:lstStyle/>
        <a:p>
          <a:endParaRPr lang="en-GB"/>
        </a:p>
      </dgm:t>
    </dgm:pt>
    <dgm:pt modelId="{F516DFDF-6118-4489-8EF1-53FED3A7FB4A}" type="pres">
      <dgm:prSet presAssocID="{20FFEC94-1BBF-43A7-8F8E-0145CE7DB078}" presName="root" presStyleCnt="0">
        <dgm:presLayoutVars>
          <dgm:dir/>
          <dgm:resizeHandles val="exact"/>
        </dgm:presLayoutVars>
      </dgm:prSet>
      <dgm:spPr/>
    </dgm:pt>
    <dgm:pt modelId="{2BA6D3F5-F165-430F-8C5D-72E1D4A27819}" type="pres">
      <dgm:prSet presAssocID="{D94EF0EE-C0DA-4AC3-8491-A836524F8CB8}" presName="compNode" presStyleCnt="0"/>
      <dgm:spPr/>
    </dgm:pt>
    <dgm:pt modelId="{D50D42A4-F00E-462B-BE54-3FC581415D78}" type="pres">
      <dgm:prSet presAssocID="{D94EF0EE-C0DA-4AC3-8491-A836524F8CB8}" presName="bgRect" presStyleLbl="bgShp" presStyleIdx="0" presStyleCnt="9"/>
      <dgm:spPr/>
    </dgm:pt>
    <dgm:pt modelId="{728E7BD4-ECA2-44E9-A1FA-B4981E6C4377}" type="pres">
      <dgm:prSet presAssocID="{D94EF0EE-C0DA-4AC3-8491-A836524F8CB8}" presName="iconRect" presStyleLbl="node1" presStyleIdx="0" presStyleCnt="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shtag, label, number, pound, sign, tag icon"/>
        </a:ext>
      </dgm:extLst>
    </dgm:pt>
    <dgm:pt modelId="{CD6B84F0-15BB-4FFD-BDD4-A3E03B9620D4}" type="pres">
      <dgm:prSet presAssocID="{D94EF0EE-C0DA-4AC3-8491-A836524F8CB8}" presName="spaceRect" presStyleCnt="0"/>
      <dgm:spPr/>
    </dgm:pt>
    <dgm:pt modelId="{8CDAA23F-0AF4-4BC2-B863-F44169FC52CC}" type="pres">
      <dgm:prSet presAssocID="{D94EF0EE-C0DA-4AC3-8491-A836524F8CB8}" presName="parTx" presStyleLbl="revTx" presStyleIdx="0" presStyleCnt="9">
        <dgm:presLayoutVars>
          <dgm:chMax val="0"/>
          <dgm:chPref val="0"/>
        </dgm:presLayoutVars>
      </dgm:prSet>
      <dgm:spPr/>
    </dgm:pt>
    <dgm:pt modelId="{89B5BA32-9300-4435-9674-DBA90F3EF6C8}" type="pres">
      <dgm:prSet presAssocID="{9781E92F-275E-49E9-A0D0-09445DECB7ED}" presName="sibTrans" presStyleCnt="0"/>
      <dgm:spPr/>
    </dgm:pt>
    <dgm:pt modelId="{14EF5C4E-1889-4BD8-A8E0-F0597D7B4129}" type="pres">
      <dgm:prSet presAssocID="{07C5B29C-BE59-4321-99A5-EA80058B5E7D}" presName="compNode" presStyleCnt="0"/>
      <dgm:spPr/>
    </dgm:pt>
    <dgm:pt modelId="{6C15AA35-5E43-4895-AA43-65F8DB77606A}" type="pres">
      <dgm:prSet presAssocID="{07C5B29C-BE59-4321-99A5-EA80058B5E7D}" presName="bgRect" presStyleLbl="bgShp" presStyleIdx="1" presStyleCnt="9"/>
      <dgm:spPr/>
    </dgm:pt>
    <dgm:pt modelId="{65945600-0FC0-4AD6-852C-CD137E5C7382}" type="pres">
      <dgm:prSet presAssocID="{07C5B29C-BE59-4321-99A5-EA80058B5E7D}" presName="iconRect" presStyleLbl="node1" presStyleIdx="1" presStyleCnt="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8DB76A13-5E59-425D-A49E-B829338BBE6B}" type="pres">
      <dgm:prSet presAssocID="{07C5B29C-BE59-4321-99A5-EA80058B5E7D}" presName="spaceRect" presStyleCnt="0"/>
      <dgm:spPr/>
    </dgm:pt>
    <dgm:pt modelId="{F8CBC44A-F78D-48F9-85D4-555A1311E31A}" type="pres">
      <dgm:prSet presAssocID="{07C5B29C-BE59-4321-99A5-EA80058B5E7D}" presName="parTx" presStyleLbl="revTx" presStyleIdx="1" presStyleCnt="9">
        <dgm:presLayoutVars>
          <dgm:chMax val="0"/>
          <dgm:chPref val="0"/>
        </dgm:presLayoutVars>
      </dgm:prSet>
      <dgm:spPr/>
    </dgm:pt>
    <dgm:pt modelId="{A1CB82FE-3285-4259-90FC-8D434519858C}" type="pres">
      <dgm:prSet presAssocID="{72CA3CD9-F547-429B-A5D1-B8587978DCCD}" presName="sibTrans" presStyleCnt="0"/>
      <dgm:spPr/>
    </dgm:pt>
    <dgm:pt modelId="{1908E2B7-2240-F047-ABF3-12762882EDA8}" type="pres">
      <dgm:prSet presAssocID="{F4066AF0-D5AB-324D-A57F-BEBFD0B77867}" presName="compNode" presStyleCnt="0"/>
      <dgm:spPr/>
    </dgm:pt>
    <dgm:pt modelId="{5CA13919-1FDA-4C47-B991-C85B6DF66776}" type="pres">
      <dgm:prSet presAssocID="{F4066AF0-D5AB-324D-A57F-BEBFD0B77867}" presName="bgRect" presStyleLbl="bgShp" presStyleIdx="2" presStyleCnt="9"/>
      <dgm:spPr/>
    </dgm:pt>
    <dgm:pt modelId="{8CEE13A6-03CE-9747-9D8B-2C3AF9A9148F}" type="pres">
      <dgm:prSet presAssocID="{F4066AF0-D5AB-324D-A57F-BEBFD0B77867}" presName="iconRect" presStyleLbl="node1" presStyleIdx="2" presStyleCnt="9"/>
      <dgm:spPr/>
    </dgm:pt>
    <dgm:pt modelId="{89D8062B-D88B-E641-81CA-646C42111B11}" type="pres">
      <dgm:prSet presAssocID="{F4066AF0-D5AB-324D-A57F-BEBFD0B77867}" presName="spaceRect" presStyleCnt="0"/>
      <dgm:spPr/>
    </dgm:pt>
    <dgm:pt modelId="{9DB0E394-3DF1-9F42-A27F-FBD3BC76C9F2}" type="pres">
      <dgm:prSet presAssocID="{F4066AF0-D5AB-324D-A57F-BEBFD0B77867}" presName="parTx" presStyleLbl="revTx" presStyleIdx="2" presStyleCnt="9">
        <dgm:presLayoutVars>
          <dgm:chMax val="0"/>
          <dgm:chPref val="0"/>
        </dgm:presLayoutVars>
      </dgm:prSet>
      <dgm:spPr/>
    </dgm:pt>
    <dgm:pt modelId="{432C2396-57D9-F34C-804D-59619D630AFE}" type="pres">
      <dgm:prSet presAssocID="{AD48F5D8-D609-D64D-AA72-22B3D04249FB}" presName="sibTrans" presStyleCnt="0"/>
      <dgm:spPr/>
    </dgm:pt>
    <dgm:pt modelId="{BB7FDB77-2143-8041-89DF-6EDD678CDA05}" type="pres">
      <dgm:prSet presAssocID="{050E2F03-4711-D148-9AA0-41D6BDF8A3F9}" presName="compNode" presStyleCnt="0"/>
      <dgm:spPr/>
    </dgm:pt>
    <dgm:pt modelId="{0CB3B870-440F-A547-A204-C1C455F7A6EA}" type="pres">
      <dgm:prSet presAssocID="{050E2F03-4711-D148-9AA0-41D6BDF8A3F9}" presName="bgRect" presStyleLbl="bgShp" presStyleIdx="3" presStyleCnt="9"/>
      <dgm:spPr/>
    </dgm:pt>
    <dgm:pt modelId="{E8EC3261-BF9C-2B4D-BFEE-9305F6246EC0}" type="pres">
      <dgm:prSet presAssocID="{050E2F03-4711-D148-9AA0-41D6BDF8A3F9}" presName="iconRect" presStyleLbl="node1" presStyleIdx="3" presStyleCnt="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e:Simple Comments.svg - Wikimedia Commons"/>
        </a:ext>
      </dgm:extLst>
    </dgm:pt>
    <dgm:pt modelId="{961DC770-6A33-5D42-980C-390DEEBF11B5}" type="pres">
      <dgm:prSet presAssocID="{050E2F03-4711-D148-9AA0-41D6BDF8A3F9}" presName="spaceRect" presStyleCnt="0"/>
      <dgm:spPr/>
    </dgm:pt>
    <dgm:pt modelId="{674D8242-7557-2C49-985C-8E2704F0D402}" type="pres">
      <dgm:prSet presAssocID="{050E2F03-4711-D148-9AA0-41D6BDF8A3F9}" presName="parTx" presStyleLbl="revTx" presStyleIdx="3" presStyleCnt="9">
        <dgm:presLayoutVars>
          <dgm:chMax val="0"/>
          <dgm:chPref val="0"/>
        </dgm:presLayoutVars>
      </dgm:prSet>
      <dgm:spPr/>
    </dgm:pt>
    <dgm:pt modelId="{558F847A-30E2-264B-86D5-0CF43C9DC5A5}" type="pres">
      <dgm:prSet presAssocID="{3CB21771-047F-C748-8540-F78D06AB9DF8}" presName="sibTrans" presStyleCnt="0"/>
      <dgm:spPr/>
    </dgm:pt>
    <dgm:pt modelId="{59E22B55-F6CA-5F48-A3B4-AE0331662695}" type="pres">
      <dgm:prSet presAssocID="{31B06BDD-B562-E241-B047-F8E96516DEBA}" presName="compNode" presStyleCnt="0"/>
      <dgm:spPr/>
    </dgm:pt>
    <dgm:pt modelId="{41BCF2AF-57CA-8C4E-9801-DBE8E6546F44}" type="pres">
      <dgm:prSet presAssocID="{31B06BDD-B562-E241-B047-F8E96516DEBA}" presName="bgRect" presStyleLbl="bgShp" presStyleIdx="4" presStyleCnt="9"/>
      <dgm:spPr/>
    </dgm:pt>
    <dgm:pt modelId="{92B388EC-FD15-534D-BC87-12DA160D6E02}" type="pres">
      <dgm:prSet presAssocID="{31B06BDD-B562-E241-B047-F8E96516DEBA}" presName="iconRect" presStyleLbl="node1" presStyleIdx="4" presStyleCnt="9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 l="-7000" r="-7000"/>
          </a:stretch>
        </a:blipFill>
      </dgm:spPr>
      <dgm:extLst>
        <a:ext uri="{E40237B7-FDA0-4F09-8148-C483321AD2D9}">
          <dgm14:cNvPr xmlns:dgm14="http://schemas.microsoft.com/office/drawing/2010/diagram" id="0" name="" descr="Time PNG Transparent Images | PNG All"/>
        </a:ext>
      </dgm:extLst>
    </dgm:pt>
    <dgm:pt modelId="{6916EFFB-7AE9-1343-B6E7-7211177A32B7}" type="pres">
      <dgm:prSet presAssocID="{31B06BDD-B562-E241-B047-F8E96516DEBA}" presName="spaceRect" presStyleCnt="0"/>
      <dgm:spPr/>
    </dgm:pt>
    <dgm:pt modelId="{876D6FB5-C280-D64C-999C-AD907DA213AB}" type="pres">
      <dgm:prSet presAssocID="{31B06BDD-B562-E241-B047-F8E96516DEBA}" presName="parTx" presStyleLbl="revTx" presStyleIdx="4" presStyleCnt="9">
        <dgm:presLayoutVars>
          <dgm:chMax val="0"/>
          <dgm:chPref val="0"/>
        </dgm:presLayoutVars>
      </dgm:prSet>
      <dgm:spPr/>
    </dgm:pt>
    <dgm:pt modelId="{B571CAF5-2F4A-2B4E-9EB3-6C990E90CC72}" type="pres">
      <dgm:prSet presAssocID="{4A53E523-6943-4740-A436-AC9B2CCC5E3B}" presName="sibTrans" presStyleCnt="0"/>
      <dgm:spPr/>
    </dgm:pt>
    <dgm:pt modelId="{FF3D35D5-A5F2-43B1-A334-F66BDE57715C}" type="pres">
      <dgm:prSet presAssocID="{B6D731F2-23D5-425C-BA96-F370E21CF9F3}" presName="compNode" presStyleCnt="0"/>
      <dgm:spPr/>
    </dgm:pt>
    <dgm:pt modelId="{79B12AC5-B829-4050-97FC-08A015B4A473}" type="pres">
      <dgm:prSet presAssocID="{B6D731F2-23D5-425C-BA96-F370E21CF9F3}" presName="bgRect" presStyleLbl="bgShp" presStyleIdx="5" presStyleCnt="9"/>
      <dgm:spPr/>
    </dgm:pt>
    <dgm:pt modelId="{759C765F-4CD0-48A3-9EDD-8896F66E71D9}" type="pres">
      <dgm:prSet presAssocID="{B6D731F2-23D5-425C-BA96-F370E21CF9F3}" presName="iconRect" presStyleLbl="node1" presStyleIdx="5" presStyleCnt="9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6C68F952-AD49-4BF8-AD9F-61E6C04DDD60}" type="pres">
      <dgm:prSet presAssocID="{B6D731F2-23D5-425C-BA96-F370E21CF9F3}" presName="spaceRect" presStyleCnt="0"/>
      <dgm:spPr/>
    </dgm:pt>
    <dgm:pt modelId="{BAD01A01-95FD-4DC3-9067-1A2FC076E9C5}" type="pres">
      <dgm:prSet presAssocID="{B6D731F2-23D5-425C-BA96-F370E21CF9F3}" presName="parTx" presStyleLbl="revTx" presStyleIdx="5" presStyleCnt="9">
        <dgm:presLayoutVars>
          <dgm:chMax val="0"/>
          <dgm:chPref val="0"/>
        </dgm:presLayoutVars>
      </dgm:prSet>
      <dgm:spPr/>
    </dgm:pt>
    <dgm:pt modelId="{AA39F30D-B14F-40F0-9C12-07FFA25C11A1}" type="pres">
      <dgm:prSet presAssocID="{41842CCE-F3A1-4BB4-842C-47B37A63E385}" presName="sibTrans" presStyleCnt="0"/>
      <dgm:spPr/>
    </dgm:pt>
    <dgm:pt modelId="{C5B6AC37-DA52-DB46-B723-7EFE21CF0655}" type="pres">
      <dgm:prSet presAssocID="{A6E5CAED-E04C-B141-8B9B-FCB5D381C935}" presName="compNode" presStyleCnt="0"/>
      <dgm:spPr/>
    </dgm:pt>
    <dgm:pt modelId="{DEA338D7-FED9-484E-ABC4-541A9C008C1B}" type="pres">
      <dgm:prSet presAssocID="{A6E5CAED-E04C-B141-8B9B-FCB5D381C935}" presName="bgRect" presStyleLbl="bgShp" presStyleIdx="6" presStyleCnt="9"/>
      <dgm:spPr/>
    </dgm:pt>
    <dgm:pt modelId="{DE59B37C-F82A-FE44-BD49-524B7807D8FA}" type="pres">
      <dgm:prSet presAssocID="{A6E5CAED-E04C-B141-8B9B-FCB5D381C935}" presName="iconRect" presStyleLbl="node1" presStyleIdx="6" presStyleCnt="9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if Icon | Free Flat File Type Iconset | uiconstock"/>
        </a:ext>
      </dgm:extLst>
    </dgm:pt>
    <dgm:pt modelId="{3F5A3550-399E-924B-968A-90F222CCB1A9}" type="pres">
      <dgm:prSet presAssocID="{A6E5CAED-E04C-B141-8B9B-FCB5D381C935}" presName="spaceRect" presStyleCnt="0"/>
      <dgm:spPr/>
    </dgm:pt>
    <dgm:pt modelId="{162FAD69-6748-6141-BBDE-1810EA7B5503}" type="pres">
      <dgm:prSet presAssocID="{A6E5CAED-E04C-B141-8B9B-FCB5D381C935}" presName="parTx" presStyleLbl="revTx" presStyleIdx="6" presStyleCnt="9">
        <dgm:presLayoutVars>
          <dgm:chMax val="0"/>
          <dgm:chPref val="0"/>
        </dgm:presLayoutVars>
      </dgm:prSet>
      <dgm:spPr/>
    </dgm:pt>
    <dgm:pt modelId="{59CB08C5-1679-3A40-979B-53726AFAF769}" type="pres">
      <dgm:prSet presAssocID="{01D71E7B-D04C-3242-B0E6-47FB334F5DC2}" presName="sibTrans" presStyleCnt="0"/>
      <dgm:spPr/>
    </dgm:pt>
    <dgm:pt modelId="{981A077D-D18F-4511-ADB2-D42916146921}" type="pres">
      <dgm:prSet presAssocID="{31F72191-3A3E-4408-9F08-E191E38334DF}" presName="compNode" presStyleCnt="0"/>
      <dgm:spPr/>
    </dgm:pt>
    <dgm:pt modelId="{FDC5B916-D03D-4822-BE03-46454D81535A}" type="pres">
      <dgm:prSet presAssocID="{31F72191-3A3E-4408-9F08-E191E38334DF}" presName="bgRect" presStyleLbl="bgShp" presStyleIdx="7" presStyleCnt="9"/>
      <dgm:spPr/>
    </dgm:pt>
    <dgm:pt modelId="{E8186FF6-6DB9-4E7A-8EF0-423E83D295A1}" type="pres">
      <dgm:prSet presAssocID="{31F72191-3A3E-4408-9F08-E191E38334DF}" presName="iconRect" presStyleLbl="node1" presStyleIdx="7" presStyleCnt="9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42749069-BEA7-4016-8411-028DD94F8123}" type="pres">
      <dgm:prSet presAssocID="{31F72191-3A3E-4408-9F08-E191E38334DF}" presName="spaceRect" presStyleCnt="0"/>
      <dgm:spPr/>
    </dgm:pt>
    <dgm:pt modelId="{7559F409-E693-4960-AA51-58950C70DC2A}" type="pres">
      <dgm:prSet presAssocID="{31F72191-3A3E-4408-9F08-E191E38334DF}" presName="parTx" presStyleLbl="revTx" presStyleIdx="7" presStyleCnt="9">
        <dgm:presLayoutVars>
          <dgm:chMax val="0"/>
          <dgm:chPref val="0"/>
        </dgm:presLayoutVars>
      </dgm:prSet>
      <dgm:spPr/>
    </dgm:pt>
    <dgm:pt modelId="{3B741B11-BA4A-45EC-8C3A-434F80F84F0C}" type="pres">
      <dgm:prSet presAssocID="{FAC1C125-5AAA-4A43-8848-10D99DF09343}" presName="sibTrans" presStyleCnt="0"/>
      <dgm:spPr/>
    </dgm:pt>
    <dgm:pt modelId="{7E017980-961E-4E13-BAA1-95A80A37E608}" type="pres">
      <dgm:prSet presAssocID="{C94CAE4F-A8E5-491F-A40C-432A09A9F96D}" presName="compNode" presStyleCnt="0"/>
      <dgm:spPr/>
    </dgm:pt>
    <dgm:pt modelId="{AD578C6B-4634-4448-B1E8-0FEA79E1BEC2}" type="pres">
      <dgm:prSet presAssocID="{C94CAE4F-A8E5-491F-A40C-432A09A9F96D}" presName="bgRect" presStyleLbl="bgShp" presStyleIdx="8" presStyleCnt="9"/>
      <dgm:spPr/>
    </dgm:pt>
    <dgm:pt modelId="{A21D6A89-9A63-46E2-97D1-960D5E39178A}" type="pres">
      <dgm:prSet presAssocID="{C94CAE4F-A8E5-491F-A40C-432A09A9F96D}" presName="iconRect" presStyleLbl="node1" presStyleIdx="8" presStyleCnt="9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rcRect/>
          <a:stretch>
            <a:fillRect l="-14000" r="-14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따라 팔로워 소셜 · Pixabay의 무료 이미지"/>
        </a:ext>
      </dgm:extLst>
    </dgm:pt>
    <dgm:pt modelId="{5DC5FA86-5771-4881-85D6-39C716498A94}" type="pres">
      <dgm:prSet presAssocID="{C94CAE4F-A8E5-491F-A40C-432A09A9F96D}" presName="spaceRect" presStyleCnt="0"/>
      <dgm:spPr/>
    </dgm:pt>
    <dgm:pt modelId="{850D3260-F145-4EDA-AA7C-CC0AB43B8727}" type="pres">
      <dgm:prSet presAssocID="{C94CAE4F-A8E5-491F-A40C-432A09A9F96D}" presName="parTx" presStyleLbl="revTx" presStyleIdx="8" presStyleCnt="9">
        <dgm:presLayoutVars>
          <dgm:chMax val="0"/>
          <dgm:chPref val="0"/>
        </dgm:presLayoutVars>
      </dgm:prSet>
      <dgm:spPr/>
    </dgm:pt>
  </dgm:ptLst>
  <dgm:cxnLst>
    <dgm:cxn modelId="{45C26C02-68A0-FB41-94DB-AF48A59E53B3}" type="presOf" srcId="{F4066AF0-D5AB-324D-A57F-BEBFD0B77867}" destId="{9DB0E394-3DF1-9F42-A27F-FBD3BC76C9F2}" srcOrd="0" destOrd="0" presId="urn:microsoft.com/office/officeart/2018/2/layout/IconVerticalSolidList"/>
    <dgm:cxn modelId="{C3465B22-0B6E-F84A-A86C-4CB95A1B49B1}" type="presOf" srcId="{050E2F03-4711-D148-9AA0-41D6BDF8A3F9}" destId="{674D8242-7557-2C49-985C-8E2704F0D402}" srcOrd="0" destOrd="0" presId="urn:microsoft.com/office/officeart/2018/2/layout/IconVerticalSolidList"/>
    <dgm:cxn modelId="{B2F6BA24-C798-49C6-82F0-23356F8FA8C9}" srcId="{20FFEC94-1BBF-43A7-8F8E-0145CE7DB078}" destId="{C94CAE4F-A8E5-491F-A40C-432A09A9F96D}" srcOrd="8" destOrd="0" parTransId="{253AE87E-16E4-40C4-B5DD-AE8CCDD19DCB}" sibTransId="{69EC4173-D8AD-47BB-A34D-08CCD06EE218}"/>
    <dgm:cxn modelId="{FC00772B-303D-4C48-97F0-D253DAE42562}" srcId="{20FFEC94-1BBF-43A7-8F8E-0145CE7DB078}" destId="{07C5B29C-BE59-4321-99A5-EA80058B5E7D}" srcOrd="1" destOrd="0" parTransId="{57BBDFF1-18FF-4FF8-BB81-49FA5CFC04B5}" sibTransId="{72CA3CD9-F547-429B-A5D1-B8587978DCCD}"/>
    <dgm:cxn modelId="{F0CB1E32-0EFA-4038-A8B4-CD6A832617FB}" srcId="{20FFEC94-1BBF-43A7-8F8E-0145CE7DB078}" destId="{D94EF0EE-C0DA-4AC3-8491-A836524F8CB8}" srcOrd="0" destOrd="0" parTransId="{59AF2A36-EEAB-4E28-9208-3DF3DF643A31}" sibTransId="{9781E92F-275E-49E9-A0D0-09445DECB7ED}"/>
    <dgm:cxn modelId="{45E6EA33-3698-42CE-AB30-476B36F007C9}" type="presOf" srcId="{31F72191-3A3E-4408-9F08-E191E38334DF}" destId="{7559F409-E693-4960-AA51-58950C70DC2A}" srcOrd="0" destOrd="0" presId="urn:microsoft.com/office/officeart/2018/2/layout/IconVerticalSolidList"/>
    <dgm:cxn modelId="{54E99D36-5AD4-F94C-8A47-BE17EAB6D30B}" srcId="{20FFEC94-1BBF-43A7-8F8E-0145CE7DB078}" destId="{050E2F03-4711-D148-9AA0-41D6BDF8A3F9}" srcOrd="3" destOrd="0" parTransId="{C272FE00-7F09-8A49-A277-F2831E00FD53}" sibTransId="{3CB21771-047F-C748-8540-F78D06AB9DF8}"/>
    <dgm:cxn modelId="{52295437-9D6C-426B-ADD9-13B099E411BB}" type="presOf" srcId="{C94CAE4F-A8E5-491F-A40C-432A09A9F96D}" destId="{850D3260-F145-4EDA-AA7C-CC0AB43B8727}" srcOrd="0" destOrd="0" presId="urn:microsoft.com/office/officeart/2018/2/layout/IconVerticalSolidList"/>
    <dgm:cxn modelId="{0D22FA47-CE5E-5646-ACD3-F11FB393A3E9}" srcId="{20FFEC94-1BBF-43A7-8F8E-0145CE7DB078}" destId="{31B06BDD-B562-E241-B047-F8E96516DEBA}" srcOrd="4" destOrd="0" parTransId="{4428055B-E460-D54E-B193-60F5A12FFCD3}" sibTransId="{4A53E523-6943-4740-A436-AC9B2CCC5E3B}"/>
    <dgm:cxn modelId="{D572D886-C712-4646-9D6E-9CB6AD25FD10}" srcId="{20FFEC94-1BBF-43A7-8F8E-0145CE7DB078}" destId="{31F72191-3A3E-4408-9F08-E191E38334DF}" srcOrd="7" destOrd="0" parTransId="{1F5171F2-8492-45F5-B6C0-FC9E0CF1EC1B}" sibTransId="{FAC1C125-5AAA-4A43-8848-10D99DF09343}"/>
    <dgm:cxn modelId="{4A945D92-1D92-5246-B75D-79DAAF858137}" type="presOf" srcId="{A6E5CAED-E04C-B141-8B9B-FCB5D381C935}" destId="{162FAD69-6748-6141-BBDE-1810EA7B5503}" srcOrd="0" destOrd="0" presId="urn:microsoft.com/office/officeart/2018/2/layout/IconVerticalSolidList"/>
    <dgm:cxn modelId="{275FCA98-7EF7-4E3A-9BC0-6B9AD6BF33BE}" srcId="{20FFEC94-1BBF-43A7-8F8E-0145CE7DB078}" destId="{B6D731F2-23D5-425C-BA96-F370E21CF9F3}" srcOrd="5" destOrd="0" parTransId="{7CC01F70-2A4B-400F-98BC-7E448D1CF1AD}" sibTransId="{41842CCE-F3A1-4BB4-842C-47B37A63E385}"/>
    <dgm:cxn modelId="{382454AD-5AB0-40C8-8D61-F7BC74F9ABC9}" type="presOf" srcId="{B6D731F2-23D5-425C-BA96-F370E21CF9F3}" destId="{BAD01A01-95FD-4DC3-9067-1A2FC076E9C5}" srcOrd="0" destOrd="0" presId="urn:microsoft.com/office/officeart/2018/2/layout/IconVerticalSolidList"/>
    <dgm:cxn modelId="{191D07D8-851D-4B47-8AF2-DCD3FD9E53FD}" srcId="{20FFEC94-1BBF-43A7-8F8E-0145CE7DB078}" destId="{F4066AF0-D5AB-324D-A57F-BEBFD0B77867}" srcOrd="2" destOrd="0" parTransId="{87F1BB77-C3BD-354D-A70C-FC2A8CD32A4A}" sibTransId="{AD48F5D8-D609-D64D-AA72-22B3D04249FB}"/>
    <dgm:cxn modelId="{B062C3E7-79F9-4E0B-BFB3-464511FC4583}" type="presOf" srcId="{07C5B29C-BE59-4321-99A5-EA80058B5E7D}" destId="{F8CBC44A-F78D-48F9-85D4-555A1311E31A}" srcOrd="0" destOrd="0" presId="urn:microsoft.com/office/officeart/2018/2/layout/IconVerticalSolidList"/>
    <dgm:cxn modelId="{DA25CCE8-BEB2-A048-BCFC-01772B3D3187}" type="presOf" srcId="{31B06BDD-B562-E241-B047-F8E96516DEBA}" destId="{876D6FB5-C280-D64C-999C-AD907DA213AB}" srcOrd="0" destOrd="0" presId="urn:microsoft.com/office/officeart/2018/2/layout/IconVerticalSolidList"/>
    <dgm:cxn modelId="{CB63FFE9-BD1C-4454-8E1A-07BBDCB1388A}" type="presOf" srcId="{D94EF0EE-C0DA-4AC3-8491-A836524F8CB8}" destId="{8CDAA23F-0AF4-4BC2-B863-F44169FC52CC}" srcOrd="0" destOrd="0" presId="urn:microsoft.com/office/officeart/2018/2/layout/IconVerticalSolidList"/>
    <dgm:cxn modelId="{43E214F3-404B-674B-A1CD-C3DCE739AB4C}" srcId="{20FFEC94-1BBF-43A7-8F8E-0145CE7DB078}" destId="{A6E5CAED-E04C-B141-8B9B-FCB5D381C935}" srcOrd="6" destOrd="0" parTransId="{053F57FB-1AE7-4345-B060-C069D05F0330}" sibTransId="{01D71E7B-D04C-3242-B0E6-47FB334F5DC2}"/>
    <dgm:cxn modelId="{F34A52FB-DBC7-4847-BACC-FF3FE551267F}" type="presOf" srcId="{20FFEC94-1BBF-43A7-8F8E-0145CE7DB078}" destId="{F516DFDF-6118-4489-8EF1-53FED3A7FB4A}" srcOrd="0" destOrd="0" presId="urn:microsoft.com/office/officeart/2018/2/layout/IconVerticalSolidList"/>
    <dgm:cxn modelId="{3DCCE8BB-CCC0-48D8-BB04-B14F46C380F0}" type="presParOf" srcId="{F516DFDF-6118-4489-8EF1-53FED3A7FB4A}" destId="{2BA6D3F5-F165-430F-8C5D-72E1D4A27819}" srcOrd="0" destOrd="0" presId="urn:microsoft.com/office/officeart/2018/2/layout/IconVerticalSolidList"/>
    <dgm:cxn modelId="{8CCE8102-0576-429D-9D44-0F8B5C96C9D2}" type="presParOf" srcId="{2BA6D3F5-F165-430F-8C5D-72E1D4A27819}" destId="{D50D42A4-F00E-462B-BE54-3FC581415D78}" srcOrd="0" destOrd="0" presId="urn:microsoft.com/office/officeart/2018/2/layout/IconVerticalSolidList"/>
    <dgm:cxn modelId="{810B85A3-1535-4DC4-A285-94C27769CA9C}" type="presParOf" srcId="{2BA6D3F5-F165-430F-8C5D-72E1D4A27819}" destId="{728E7BD4-ECA2-44E9-A1FA-B4981E6C4377}" srcOrd="1" destOrd="0" presId="urn:microsoft.com/office/officeart/2018/2/layout/IconVerticalSolidList"/>
    <dgm:cxn modelId="{17152728-0317-4FB8-BFCF-422653EF2C2E}" type="presParOf" srcId="{2BA6D3F5-F165-430F-8C5D-72E1D4A27819}" destId="{CD6B84F0-15BB-4FFD-BDD4-A3E03B9620D4}" srcOrd="2" destOrd="0" presId="urn:microsoft.com/office/officeart/2018/2/layout/IconVerticalSolidList"/>
    <dgm:cxn modelId="{67F0426F-49C0-40EB-A1C7-CBBCF029ECB5}" type="presParOf" srcId="{2BA6D3F5-F165-430F-8C5D-72E1D4A27819}" destId="{8CDAA23F-0AF4-4BC2-B863-F44169FC52CC}" srcOrd="3" destOrd="0" presId="urn:microsoft.com/office/officeart/2018/2/layout/IconVerticalSolidList"/>
    <dgm:cxn modelId="{D22C1A0B-9C7C-47D4-B2AA-AE80F2DA8748}" type="presParOf" srcId="{F516DFDF-6118-4489-8EF1-53FED3A7FB4A}" destId="{89B5BA32-9300-4435-9674-DBA90F3EF6C8}" srcOrd="1" destOrd="0" presId="urn:microsoft.com/office/officeart/2018/2/layout/IconVerticalSolidList"/>
    <dgm:cxn modelId="{ABC746C4-8B7A-49B5-85B0-FB708B49C015}" type="presParOf" srcId="{F516DFDF-6118-4489-8EF1-53FED3A7FB4A}" destId="{14EF5C4E-1889-4BD8-A8E0-F0597D7B4129}" srcOrd="2" destOrd="0" presId="urn:microsoft.com/office/officeart/2018/2/layout/IconVerticalSolidList"/>
    <dgm:cxn modelId="{D8FA2BA2-824F-4233-AF27-EED7EDF6CD79}" type="presParOf" srcId="{14EF5C4E-1889-4BD8-A8E0-F0597D7B4129}" destId="{6C15AA35-5E43-4895-AA43-65F8DB77606A}" srcOrd="0" destOrd="0" presId="urn:microsoft.com/office/officeart/2018/2/layout/IconVerticalSolidList"/>
    <dgm:cxn modelId="{D981C0B2-7F14-4382-836F-6B4D8B4ECD20}" type="presParOf" srcId="{14EF5C4E-1889-4BD8-A8E0-F0597D7B4129}" destId="{65945600-0FC0-4AD6-852C-CD137E5C7382}" srcOrd="1" destOrd="0" presId="urn:microsoft.com/office/officeart/2018/2/layout/IconVerticalSolidList"/>
    <dgm:cxn modelId="{B7806DD2-5765-4624-9E09-D7335CF3B053}" type="presParOf" srcId="{14EF5C4E-1889-4BD8-A8E0-F0597D7B4129}" destId="{8DB76A13-5E59-425D-A49E-B829338BBE6B}" srcOrd="2" destOrd="0" presId="urn:microsoft.com/office/officeart/2018/2/layout/IconVerticalSolidList"/>
    <dgm:cxn modelId="{72D06F9A-7133-4729-ACD3-477C0582B056}" type="presParOf" srcId="{14EF5C4E-1889-4BD8-A8E0-F0597D7B4129}" destId="{F8CBC44A-F78D-48F9-85D4-555A1311E31A}" srcOrd="3" destOrd="0" presId="urn:microsoft.com/office/officeart/2018/2/layout/IconVerticalSolidList"/>
    <dgm:cxn modelId="{19592218-7B82-48CD-A0AF-07F8681ECED1}" type="presParOf" srcId="{F516DFDF-6118-4489-8EF1-53FED3A7FB4A}" destId="{A1CB82FE-3285-4259-90FC-8D434519858C}" srcOrd="3" destOrd="0" presId="urn:microsoft.com/office/officeart/2018/2/layout/IconVerticalSolidList"/>
    <dgm:cxn modelId="{846211BE-C31D-D542-B363-07FDC77B5F3A}" type="presParOf" srcId="{F516DFDF-6118-4489-8EF1-53FED3A7FB4A}" destId="{1908E2B7-2240-F047-ABF3-12762882EDA8}" srcOrd="4" destOrd="0" presId="urn:microsoft.com/office/officeart/2018/2/layout/IconVerticalSolidList"/>
    <dgm:cxn modelId="{943CEA6E-B688-2142-8A72-AAE3FF6FD9DC}" type="presParOf" srcId="{1908E2B7-2240-F047-ABF3-12762882EDA8}" destId="{5CA13919-1FDA-4C47-B991-C85B6DF66776}" srcOrd="0" destOrd="0" presId="urn:microsoft.com/office/officeart/2018/2/layout/IconVerticalSolidList"/>
    <dgm:cxn modelId="{FBEB1486-C790-1847-ADBD-FAB66A3B0DB9}" type="presParOf" srcId="{1908E2B7-2240-F047-ABF3-12762882EDA8}" destId="{8CEE13A6-03CE-9747-9D8B-2C3AF9A9148F}" srcOrd="1" destOrd="0" presId="urn:microsoft.com/office/officeart/2018/2/layout/IconVerticalSolidList"/>
    <dgm:cxn modelId="{913196E5-86F7-7445-AB8E-3E9D36F51996}" type="presParOf" srcId="{1908E2B7-2240-F047-ABF3-12762882EDA8}" destId="{89D8062B-D88B-E641-81CA-646C42111B11}" srcOrd="2" destOrd="0" presId="urn:microsoft.com/office/officeart/2018/2/layout/IconVerticalSolidList"/>
    <dgm:cxn modelId="{C1811D2A-A2C0-7649-B6CB-D5605DFE9DFF}" type="presParOf" srcId="{1908E2B7-2240-F047-ABF3-12762882EDA8}" destId="{9DB0E394-3DF1-9F42-A27F-FBD3BC76C9F2}" srcOrd="3" destOrd="0" presId="urn:microsoft.com/office/officeart/2018/2/layout/IconVerticalSolidList"/>
    <dgm:cxn modelId="{BB261546-0F9B-2A49-B2CE-F00CFB899AF4}" type="presParOf" srcId="{F516DFDF-6118-4489-8EF1-53FED3A7FB4A}" destId="{432C2396-57D9-F34C-804D-59619D630AFE}" srcOrd="5" destOrd="0" presId="urn:microsoft.com/office/officeart/2018/2/layout/IconVerticalSolidList"/>
    <dgm:cxn modelId="{8B604199-D23A-F246-A0A1-E04485D4B329}" type="presParOf" srcId="{F516DFDF-6118-4489-8EF1-53FED3A7FB4A}" destId="{BB7FDB77-2143-8041-89DF-6EDD678CDA05}" srcOrd="6" destOrd="0" presId="urn:microsoft.com/office/officeart/2018/2/layout/IconVerticalSolidList"/>
    <dgm:cxn modelId="{4CA663D3-4C8B-804D-8267-6E0784EF1062}" type="presParOf" srcId="{BB7FDB77-2143-8041-89DF-6EDD678CDA05}" destId="{0CB3B870-440F-A547-A204-C1C455F7A6EA}" srcOrd="0" destOrd="0" presId="urn:microsoft.com/office/officeart/2018/2/layout/IconVerticalSolidList"/>
    <dgm:cxn modelId="{8014B23A-8679-D04E-A223-AACAFD462A05}" type="presParOf" srcId="{BB7FDB77-2143-8041-89DF-6EDD678CDA05}" destId="{E8EC3261-BF9C-2B4D-BFEE-9305F6246EC0}" srcOrd="1" destOrd="0" presId="urn:microsoft.com/office/officeart/2018/2/layout/IconVerticalSolidList"/>
    <dgm:cxn modelId="{D5ECC183-44EB-E749-9935-8DF7B2F312CA}" type="presParOf" srcId="{BB7FDB77-2143-8041-89DF-6EDD678CDA05}" destId="{961DC770-6A33-5D42-980C-390DEEBF11B5}" srcOrd="2" destOrd="0" presId="urn:microsoft.com/office/officeart/2018/2/layout/IconVerticalSolidList"/>
    <dgm:cxn modelId="{E2401E4B-D476-B646-B978-7C1CDD8604CE}" type="presParOf" srcId="{BB7FDB77-2143-8041-89DF-6EDD678CDA05}" destId="{674D8242-7557-2C49-985C-8E2704F0D402}" srcOrd="3" destOrd="0" presId="urn:microsoft.com/office/officeart/2018/2/layout/IconVerticalSolidList"/>
    <dgm:cxn modelId="{46DC3209-CC12-6642-819E-8721AF3ECF08}" type="presParOf" srcId="{F516DFDF-6118-4489-8EF1-53FED3A7FB4A}" destId="{558F847A-30E2-264B-86D5-0CF43C9DC5A5}" srcOrd="7" destOrd="0" presId="urn:microsoft.com/office/officeart/2018/2/layout/IconVerticalSolidList"/>
    <dgm:cxn modelId="{5D470B36-B1AB-B847-A3FA-C514B464E63C}" type="presParOf" srcId="{F516DFDF-6118-4489-8EF1-53FED3A7FB4A}" destId="{59E22B55-F6CA-5F48-A3B4-AE0331662695}" srcOrd="8" destOrd="0" presId="urn:microsoft.com/office/officeart/2018/2/layout/IconVerticalSolidList"/>
    <dgm:cxn modelId="{9A559F17-4ABF-C841-B8E1-87105A2A7DB2}" type="presParOf" srcId="{59E22B55-F6CA-5F48-A3B4-AE0331662695}" destId="{41BCF2AF-57CA-8C4E-9801-DBE8E6546F44}" srcOrd="0" destOrd="0" presId="urn:microsoft.com/office/officeart/2018/2/layout/IconVerticalSolidList"/>
    <dgm:cxn modelId="{79A77CBA-9AF7-5F48-B5B8-60C1729546CD}" type="presParOf" srcId="{59E22B55-F6CA-5F48-A3B4-AE0331662695}" destId="{92B388EC-FD15-534D-BC87-12DA160D6E02}" srcOrd="1" destOrd="0" presId="urn:microsoft.com/office/officeart/2018/2/layout/IconVerticalSolidList"/>
    <dgm:cxn modelId="{206E0002-A8F1-9346-849E-75206FB80DD0}" type="presParOf" srcId="{59E22B55-F6CA-5F48-A3B4-AE0331662695}" destId="{6916EFFB-7AE9-1343-B6E7-7211177A32B7}" srcOrd="2" destOrd="0" presId="urn:microsoft.com/office/officeart/2018/2/layout/IconVerticalSolidList"/>
    <dgm:cxn modelId="{59210E16-47D2-6A49-8FE7-20618C3B0C16}" type="presParOf" srcId="{59E22B55-F6CA-5F48-A3B4-AE0331662695}" destId="{876D6FB5-C280-D64C-999C-AD907DA213AB}" srcOrd="3" destOrd="0" presId="urn:microsoft.com/office/officeart/2018/2/layout/IconVerticalSolidList"/>
    <dgm:cxn modelId="{F8DE0E1A-1F32-1144-95F3-BFF24B9635C3}" type="presParOf" srcId="{F516DFDF-6118-4489-8EF1-53FED3A7FB4A}" destId="{B571CAF5-2F4A-2B4E-9EB3-6C990E90CC72}" srcOrd="9" destOrd="0" presId="urn:microsoft.com/office/officeart/2018/2/layout/IconVerticalSolidList"/>
    <dgm:cxn modelId="{5A5114EA-74CA-4B14-A570-85D5C81F4690}" type="presParOf" srcId="{F516DFDF-6118-4489-8EF1-53FED3A7FB4A}" destId="{FF3D35D5-A5F2-43B1-A334-F66BDE57715C}" srcOrd="10" destOrd="0" presId="urn:microsoft.com/office/officeart/2018/2/layout/IconVerticalSolidList"/>
    <dgm:cxn modelId="{E10F0E8F-3DCE-4D00-B17B-BC19A7D5BC1E}" type="presParOf" srcId="{FF3D35D5-A5F2-43B1-A334-F66BDE57715C}" destId="{79B12AC5-B829-4050-97FC-08A015B4A473}" srcOrd="0" destOrd="0" presId="urn:microsoft.com/office/officeart/2018/2/layout/IconVerticalSolidList"/>
    <dgm:cxn modelId="{1FE21A2A-D3D9-4D71-9863-E44DD6A8103A}" type="presParOf" srcId="{FF3D35D5-A5F2-43B1-A334-F66BDE57715C}" destId="{759C765F-4CD0-48A3-9EDD-8896F66E71D9}" srcOrd="1" destOrd="0" presId="urn:microsoft.com/office/officeart/2018/2/layout/IconVerticalSolidList"/>
    <dgm:cxn modelId="{063720B6-34E8-49F3-82FD-177CE4AB5415}" type="presParOf" srcId="{FF3D35D5-A5F2-43B1-A334-F66BDE57715C}" destId="{6C68F952-AD49-4BF8-AD9F-61E6C04DDD60}" srcOrd="2" destOrd="0" presId="urn:microsoft.com/office/officeart/2018/2/layout/IconVerticalSolidList"/>
    <dgm:cxn modelId="{6C74EB12-8D0D-4871-BA72-1825AFDBCABB}" type="presParOf" srcId="{FF3D35D5-A5F2-43B1-A334-F66BDE57715C}" destId="{BAD01A01-95FD-4DC3-9067-1A2FC076E9C5}" srcOrd="3" destOrd="0" presId="urn:microsoft.com/office/officeart/2018/2/layout/IconVerticalSolidList"/>
    <dgm:cxn modelId="{5DE2B0FA-50AC-43C5-9C66-DE9E263F5EF4}" type="presParOf" srcId="{F516DFDF-6118-4489-8EF1-53FED3A7FB4A}" destId="{AA39F30D-B14F-40F0-9C12-07FFA25C11A1}" srcOrd="11" destOrd="0" presId="urn:microsoft.com/office/officeart/2018/2/layout/IconVerticalSolidList"/>
    <dgm:cxn modelId="{0949C173-15BA-7342-A358-095074592FCF}" type="presParOf" srcId="{F516DFDF-6118-4489-8EF1-53FED3A7FB4A}" destId="{C5B6AC37-DA52-DB46-B723-7EFE21CF0655}" srcOrd="12" destOrd="0" presId="urn:microsoft.com/office/officeart/2018/2/layout/IconVerticalSolidList"/>
    <dgm:cxn modelId="{DD7AA2B6-B718-834D-BE80-AEFAAB374AF9}" type="presParOf" srcId="{C5B6AC37-DA52-DB46-B723-7EFE21CF0655}" destId="{DEA338D7-FED9-484E-ABC4-541A9C008C1B}" srcOrd="0" destOrd="0" presId="urn:microsoft.com/office/officeart/2018/2/layout/IconVerticalSolidList"/>
    <dgm:cxn modelId="{29E3FE3E-B16F-AD43-9A96-680724B7BE0B}" type="presParOf" srcId="{C5B6AC37-DA52-DB46-B723-7EFE21CF0655}" destId="{DE59B37C-F82A-FE44-BD49-524B7807D8FA}" srcOrd="1" destOrd="0" presId="urn:microsoft.com/office/officeart/2018/2/layout/IconVerticalSolidList"/>
    <dgm:cxn modelId="{D04114D8-A50B-6347-924D-6DD263C8EFCF}" type="presParOf" srcId="{C5B6AC37-DA52-DB46-B723-7EFE21CF0655}" destId="{3F5A3550-399E-924B-968A-90F222CCB1A9}" srcOrd="2" destOrd="0" presId="urn:microsoft.com/office/officeart/2018/2/layout/IconVerticalSolidList"/>
    <dgm:cxn modelId="{0545E698-29AF-DC43-9DF9-555E6570ED70}" type="presParOf" srcId="{C5B6AC37-DA52-DB46-B723-7EFE21CF0655}" destId="{162FAD69-6748-6141-BBDE-1810EA7B5503}" srcOrd="3" destOrd="0" presId="urn:microsoft.com/office/officeart/2018/2/layout/IconVerticalSolidList"/>
    <dgm:cxn modelId="{83470D89-320B-0D41-9C1B-EB3ED9F7F69F}" type="presParOf" srcId="{F516DFDF-6118-4489-8EF1-53FED3A7FB4A}" destId="{59CB08C5-1679-3A40-979B-53726AFAF769}" srcOrd="13" destOrd="0" presId="urn:microsoft.com/office/officeart/2018/2/layout/IconVerticalSolidList"/>
    <dgm:cxn modelId="{2B6F83F8-40AE-47E3-B1F5-76EC1BF35887}" type="presParOf" srcId="{F516DFDF-6118-4489-8EF1-53FED3A7FB4A}" destId="{981A077D-D18F-4511-ADB2-D42916146921}" srcOrd="14" destOrd="0" presId="urn:microsoft.com/office/officeart/2018/2/layout/IconVerticalSolidList"/>
    <dgm:cxn modelId="{45D908E6-AF2F-42AE-B0CC-B3ACCA299623}" type="presParOf" srcId="{981A077D-D18F-4511-ADB2-D42916146921}" destId="{FDC5B916-D03D-4822-BE03-46454D81535A}" srcOrd="0" destOrd="0" presId="urn:microsoft.com/office/officeart/2018/2/layout/IconVerticalSolidList"/>
    <dgm:cxn modelId="{720CDA7A-0671-4D7F-AA10-983FCF4D0509}" type="presParOf" srcId="{981A077D-D18F-4511-ADB2-D42916146921}" destId="{E8186FF6-6DB9-4E7A-8EF0-423E83D295A1}" srcOrd="1" destOrd="0" presId="urn:microsoft.com/office/officeart/2018/2/layout/IconVerticalSolidList"/>
    <dgm:cxn modelId="{4BF70EF6-7882-422D-AA66-4BD1D45F56AF}" type="presParOf" srcId="{981A077D-D18F-4511-ADB2-D42916146921}" destId="{42749069-BEA7-4016-8411-028DD94F8123}" srcOrd="2" destOrd="0" presId="urn:microsoft.com/office/officeart/2018/2/layout/IconVerticalSolidList"/>
    <dgm:cxn modelId="{F1E5134A-544D-489F-A9F3-257D60FDF3F1}" type="presParOf" srcId="{981A077D-D18F-4511-ADB2-D42916146921}" destId="{7559F409-E693-4960-AA51-58950C70DC2A}" srcOrd="3" destOrd="0" presId="urn:microsoft.com/office/officeart/2018/2/layout/IconVerticalSolidList"/>
    <dgm:cxn modelId="{820F3956-CAAA-403B-91F0-38467585B174}" type="presParOf" srcId="{F516DFDF-6118-4489-8EF1-53FED3A7FB4A}" destId="{3B741B11-BA4A-45EC-8C3A-434F80F84F0C}" srcOrd="15" destOrd="0" presId="urn:microsoft.com/office/officeart/2018/2/layout/IconVerticalSolidList"/>
    <dgm:cxn modelId="{3A4ADABB-68F9-4679-B1C7-F142C106650D}" type="presParOf" srcId="{F516DFDF-6118-4489-8EF1-53FED3A7FB4A}" destId="{7E017980-961E-4E13-BAA1-95A80A37E608}" srcOrd="16" destOrd="0" presId="urn:microsoft.com/office/officeart/2018/2/layout/IconVerticalSolidList"/>
    <dgm:cxn modelId="{8B49FB74-A1BB-4F16-8C0C-38D2BCB25005}" type="presParOf" srcId="{7E017980-961E-4E13-BAA1-95A80A37E608}" destId="{AD578C6B-4634-4448-B1E8-0FEA79E1BEC2}" srcOrd="0" destOrd="0" presId="urn:microsoft.com/office/officeart/2018/2/layout/IconVerticalSolidList"/>
    <dgm:cxn modelId="{E5E53435-D4F4-4772-A24A-BB506A684323}" type="presParOf" srcId="{7E017980-961E-4E13-BAA1-95A80A37E608}" destId="{A21D6A89-9A63-46E2-97D1-960D5E39178A}" srcOrd="1" destOrd="0" presId="urn:microsoft.com/office/officeart/2018/2/layout/IconVerticalSolidList"/>
    <dgm:cxn modelId="{9ED46A6C-4FB2-4396-9E39-756A7602F3CD}" type="presParOf" srcId="{7E017980-961E-4E13-BAA1-95A80A37E608}" destId="{5DC5FA86-5771-4881-85D6-39C716498A94}" srcOrd="2" destOrd="0" presId="urn:microsoft.com/office/officeart/2018/2/layout/IconVerticalSolidList"/>
    <dgm:cxn modelId="{D2B307BF-264A-497E-8DF1-1EF5868218C7}" type="presParOf" srcId="{7E017980-961E-4E13-BAA1-95A80A37E608}" destId="{850D3260-F145-4EDA-AA7C-CC0AB43B872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580679-6270-4C36-8A58-5B66B39879B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4DDE152-1ECB-4055-9BF1-709CDE47DA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OAuth authentication</a:t>
          </a:r>
        </a:p>
      </dgm:t>
    </dgm:pt>
    <dgm:pt modelId="{5F7655AC-8618-48D3-936B-08F47EAFE8F2}" type="parTrans" cxnId="{C40A42AD-024B-4BA0-BA50-B40690BD0BF6}">
      <dgm:prSet/>
      <dgm:spPr/>
      <dgm:t>
        <a:bodyPr/>
        <a:lstStyle/>
        <a:p>
          <a:endParaRPr lang="en-US"/>
        </a:p>
      </dgm:t>
    </dgm:pt>
    <dgm:pt modelId="{AB1DF91C-9B08-410B-9B03-3B08105B8F02}" type="sibTrans" cxnId="{C40A42AD-024B-4BA0-BA50-B40690BD0BF6}">
      <dgm:prSet/>
      <dgm:spPr/>
      <dgm:t>
        <a:bodyPr/>
        <a:lstStyle/>
        <a:p>
          <a:endParaRPr lang="en-US"/>
        </a:p>
      </dgm:t>
    </dgm:pt>
    <dgm:pt modelId="{2A47B5EF-712A-4D99-8AD2-2A7AA08C8F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Complete real time application</a:t>
          </a:r>
        </a:p>
      </dgm:t>
    </dgm:pt>
    <dgm:pt modelId="{6C20F587-9989-4C20-80B6-739E328AD68C}" type="parTrans" cxnId="{C4F11819-F7A1-4C44-87E2-9E75167D8BD6}">
      <dgm:prSet/>
      <dgm:spPr/>
      <dgm:t>
        <a:bodyPr/>
        <a:lstStyle/>
        <a:p>
          <a:endParaRPr lang="en-US"/>
        </a:p>
      </dgm:t>
    </dgm:pt>
    <dgm:pt modelId="{C37900BD-EE00-49C5-A0B4-835F5B403EC9}" type="sibTrans" cxnId="{C4F11819-F7A1-4C44-87E2-9E75167D8BD6}">
      <dgm:prSet/>
      <dgm:spPr/>
      <dgm:t>
        <a:bodyPr/>
        <a:lstStyle/>
        <a:p>
          <a:endParaRPr lang="en-US"/>
        </a:p>
      </dgm:t>
    </dgm:pt>
    <dgm:pt modelId="{795F13DA-7527-4038-923A-58EC1E0461CD}" type="pres">
      <dgm:prSet presAssocID="{84580679-6270-4C36-8A58-5B66B39879BE}" presName="root" presStyleCnt="0">
        <dgm:presLayoutVars>
          <dgm:dir/>
          <dgm:resizeHandles val="exact"/>
        </dgm:presLayoutVars>
      </dgm:prSet>
      <dgm:spPr/>
    </dgm:pt>
    <dgm:pt modelId="{4092A2F3-FB65-4A30-A8B5-A4A92D216227}" type="pres">
      <dgm:prSet presAssocID="{84DDE152-1ECB-4055-9BF1-709CDE47DAFF}" presName="compNode" presStyleCnt="0"/>
      <dgm:spPr/>
    </dgm:pt>
    <dgm:pt modelId="{774D7F06-3712-4AE4-9FC0-F4868EBB9D21}" type="pres">
      <dgm:prSet presAssocID="{84DDE152-1ECB-4055-9BF1-709CDE47DAFF}" presName="bgRect" presStyleLbl="bgShp" presStyleIdx="0" presStyleCnt="2"/>
      <dgm:spPr/>
    </dgm:pt>
    <dgm:pt modelId="{FFF1FEF0-F96E-4A9C-A87C-E4B33679078A}" type="pres">
      <dgm:prSet presAssocID="{84DDE152-1ECB-4055-9BF1-709CDE47DAF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 Icon Blue · Free image on Pixabay"/>
        </a:ext>
      </dgm:extLst>
    </dgm:pt>
    <dgm:pt modelId="{1B7893BB-E70F-4D67-B40B-BDEDAFB611E7}" type="pres">
      <dgm:prSet presAssocID="{84DDE152-1ECB-4055-9BF1-709CDE47DAFF}" presName="spaceRect" presStyleCnt="0"/>
      <dgm:spPr/>
    </dgm:pt>
    <dgm:pt modelId="{C7499898-291E-412E-939E-AAE4DDC10A2F}" type="pres">
      <dgm:prSet presAssocID="{84DDE152-1ECB-4055-9BF1-709CDE47DAFF}" presName="parTx" presStyleLbl="revTx" presStyleIdx="0" presStyleCnt="2">
        <dgm:presLayoutVars>
          <dgm:chMax val="0"/>
          <dgm:chPref val="0"/>
        </dgm:presLayoutVars>
      </dgm:prSet>
      <dgm:spPr/>
    </dgm:pt>
    <dgm:pt modelId="{76F66482-E7F9-4FD9-919C-97E634EFCE20}" type="pres">
      <dgm:prSet presAssocID="{AB1DF91C-9B08-410B-9B03-3B08105B8F02}" presName="sibTrans" presStyleCnt="0"/>
      <dgm:spPr/>
    </dgm:pt>
    <dgm:pt modelId="{3BA210F6-B537-4FDD-9BCA-F1DAB1D27102}" type="pres">
      <dgm:prSet presAssocID="{2A47B5EF-712A-4D99-8AD2-2A7AA08C8FB5}" presName="compNode" presStyleCnt="0"/>
      <dgm:spPr/>
    </dgm:pt>
    <dgm:pt modelId="{BC81DF8A-E9C9-4F35-B7A0-821D2713D84C}" type="pres">
      <dgm:prSet presAssocID="{2A47B5EF-712A-4D99-8AD2-2A7AA08C8FB5}" presName="bgRect" presStyleLbl="bgShp" presStyleIdx="1" presStyleCnt="2"/>
      <dgm:spPr/>
    </dgm:pt>
    <dgm:pt modelId="{F5320627-45E5-46DF-853A-12E8EC7310D0}" type="pres">
      <dgm:prSet presAssocID="{2A47B5EF-712A-4D99-8AD2-2A7AA08C8FB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13EBA9A5-7915-4199-9ABE-B4E7F4AB8A55}" type="pres">
      <dgm:prSet presAssocID="{2A47B5EF-712A-4D99-8AD2-2A7AA08C8FB5}" presName="spaceRect" presStyleCnt="0"/>
      <dgm:spPr/>
    </dgm:pt>
    <dgm:pt modelId="{3F352571-2438-45AB-B331-F60E51F0C3EB}" type="pres">
      <dgm:prSet presAssocID="{2A47B5EF-712A-4D99-8AD2-2A7AA08C8FB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EBC3E16-9D4C-4F10-B5F0-6CE8FAF2E1DE}" type="presOf" srcId="{84580679-6270-4C36-8A58-5B66B39879BE}" destId="{795F13DA-7527-4038-923A-58EC1E0461CD}" srcOrd="0" destOrd="0" presId="urn:microsoft.com/office/officeart/2018/2/layout/IconVerticalSolidList"/>
    <dgm:cxn modelId="{C4F11819-F7A1-4C44-87E2-9E75167D8BD6}" srcId="{84580679-6270-4C36-8A58-5B66B39879BE}" destId="{2A47B5EF-712A-4D99-8AD2-2A7AA08C8FB5}" srcOrd="1" destOrd="0" parTransId="{6C20F587-9989-4C20-80B6-739E328AD68C}" sibTransId="{C37900BD-EE00-49C5-A0B4-835F5B403EC9}"/>
    <dgm:cxn modelId="{88EF891C-02E8-4E3F-A247-6B4BC13F1E8E}" type="presOf" srcId="{2A47B5EF-712A-4D99-8AD2-2A7AA08C8FB5}" destId="{3F352571-2438-45AB-B331-F60E51F0C3EB}" srcOrd="0" destOrd="0" presId="urn:microsoft.com/office/officeart/2018/2/layout/IconVerticalSolidList"/>
    <dgm:cxn modelId="{E4DB6F8A-9380-4E7F-9154-39E09B65E25F}" type="presOf" srcId="{84DDE152-1ECB-4055-9BF1-709CDE47DAFF}" destId="{C7499898-291E-412E-939E-AAE4DDC10A2F}" srcOrd="0" destOrd="0" presId="urn:microsoft.com/office/officeart/2018/2/layout/IconVerticalSolidList"/>
    <dgm:cxn modelId="{C40A42AD-024B-4BA0-BA50-B40690BD0BF6}" srcId="{84580679-6270-4C36-8A58-5B66B39879BE}" destId="{84DDE152-1ECB-4055-9BF1-709CDE47DAFF}" srcOrd="0" destOrd="0" parTransId="{5F7655AC-8618-48D3-936B-08F47EAFE8F2}" sibTransId="{AB1DF91C-9B08-410B-9B03-3B08105B8F02}"/>
    <dgm:cxn modelId="{EDC2FA90-8CD0-4CFD-8F09-BFE14499A49A}" type="presParOf" srcId="{795F13DA-7527-4038-923A-58EC1E0461CD}" destId="{4092A2F3-FB65-4A30-A8B5-A4A92D216227}" srcOrd="0" destOrd="0" presId="urn:microsoft.com/office/officeart/2018/2/layout/IconVerticalSolidList"/>
    <dgm:cxn modelId="{DC6EA413-E363-45DE-8F28-49A48D764609}" type="presParOf" srcId="{4092A2F3-FB65-4A30-A8B5-A4A92D216227}" destId="{774D7F06-3712-4AE4-9FC0-F4868EBB9D21}" srcOrd="0" destOrd="0" presId="urn:microsoft.com/office/officeart/2018/2/layout/IconVerticalSolidList"/>
    <dgm:cxn modelId="{EE4A7FAD-3187-4657-A068-F6619D9304A7}" type="presParOf" srcId="{4092A2F3-FB65-4A30-A8B5-A4A92D216227}" destId="{FFF1FEF0-F96E-4A9C-A87C-E4B33679078A}" srcOrd="1" destOrd="0" presId="urn:microsoft.com/office/officeart/2018/2/layout/IconVerticalSolidList"/>
    <dgm:cxn modelId="{D7BF20A9-BEDB-443A-AC92-F9298D76800C}" type="presParOf" srcId="{4092A2F3-FB65-4A30-A8B5-A4A92D216227}" destId="{1B7893BB-E70F-4D67-B40B-BDEDAFB611E7}" srcOrd="2" destOrd="0" presId="urn:microsoft.com/office/officeart/2018/2/layout/IconVerticalSolidList"/>
    <dgm:cxn modelId="{4940B1F5-3D74-4E9D-BC53-DD71AC148943}" type="presParOf" srcId="{4092A2F3-FB65-4A30-A8B5-A4A92D216227}" destId="{C7499898-291E-412E-939E-AAE4DDC10A2F}" srcOrd="3" destOrd="0" presId="urn:microsoft.com/office/officeart/2018/2/layout/IconVerticalSolidList"/>
    <dgm:cxn modelId="{F75C981A-CC1E-4E06-8C82-8EC44E898135}" type="presParOf" srcId="{795F13DA-7527-4038-923A-58EC1E0461CD}" destId="{76F66482-E7F9-4FD9-919C-97E634EFCE20}" srcOrd="1" destOrd="0" presId="urn:microsoft.com/office/officeart/2018/2/layout/IconVerticalSolidList"/>
    <dgm:cxn modelId="{F9176706-85D6-463D-B333-318D26345652}" type="presParOf" srcId="{795F13DA-7527-4038-923A-58EC1E0461CD}" destId="{3BA210F6-B537-4FDD-9BCA-F1DAB1D27102}" srcOrd="2" destOrd="0" presId="urn:microsoft.com/office/officeart/2018/2/layout/IconVerticalSolidList"/>
    <dgm:cxn modelId="{D5594284-734F-4E39-B964-0345602EF2AC}" type="presParOf" srcId="{3BA210F6-B537-4FDD-9BCA-F1DAB1D27102}" destId="{BC81DF8A-E9C9-4F35-B7A0-821D2713D84C}" srcOrd="0" destOrd="0" presId="urn:microsoft.com/office/officeart/2018/2/layout/IconVerticalSolidList"/>
    <dgm:cxn modelId="{1EF2876B-C4DC-4F29-A0EB-882214544F9E}" type="presParOf" srcId="{3BA210F6-B537-4FDD-9BCA-F1DAB1D27102}" destId="{F5320627-45E5-46DF-853A-12E8EC7310D0}" srcOrd="1" destOrd="0" presId="urn:microsoft.com/office/officeart/2018/2/layout/IconVerticalSolidList"/>
    <dgm:cxn modelId="{7DDAC5DB-67BA-4B8C-96E2-929D6A3A001F}" type="presParOf" srcId="{3BA210F6-B537-4FDD-9BCA-F1DAB1D27102}" destId="{13EBA9A5-7915-4199-9ABE-B4E7F4AB8A55}" srcOrd="2" destOrd="0" presId="urn:microsoft.com/office/officeart/2018/2/layout/IconVerticalSolidList"/>
    <dgm:cxn modelId="{16F53395-90FF-411E-9C0B-B522BCFDFDD0}" type="presParOf" srcId="{3BA210F6-B537-4FDD-9BCA-F1DAB1D27102}" destId="{3F352571-2438-45AB-B331-F60E51F0C3E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32F61C-FBF4-436A-9CDA-D76A0DEF8284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4B73D36-3E1E-497C-8510-6283A9C4941C}">
      <dgm:prSet/>
      <dgm:spPr/>
      <dgm:t>
        <a:bodyPr/>
        <a:lstStyle/>
        <a:p>
          <a:r>
            <a:rPr lang="en-US"/>
            <a:t>Sort posts based on views, likes, dislikes…</a:t>
          </a:r>
        </a:p>
      </dgm:t>
    </dgm:pt>
    <dgm:pt modelId="{FE7604EE-4E82-444B-903A-0A56322D0F51}" type="parTrans" cxnId="{BA46C438-ED90-4F74-9CA8-77C43E0FCE5B}">
      <dgm:prSet/>
      <dgm:spPr/>
      <dgm:t>
        <a:bodyPr/>
        <a:lstStyle/>
        <a:p>
          <a:endParaRPr lang="en-US"/>
        </a:p>
      </dgm:t>
    </dgm:pt>
    <dgm:pt modelId="{9A35FC09-3375-4738-8F5F-E562C2B8824F}" type="sibTrans" cxnId="{BA46C438-ED90-4F74-9CA8-77C43E0FCE5B}">
      <dgm:prSet/>
      <dgm:spPr/>
      <dgm:t>
        <a:bodyPr/>
        <a:lstStyle/>
        <a:p>
          <a:endParaRPr lang="en-US"/>
        </a:p>
      </dgm:t>
    </dgm:pt>
    <dgm:pt modelId="{6B06A5B2-8721-4342-8B67-A265C1706851}">
      <dgm:prSet/>
      <dgm:spPr/>
      <dgm:t>
        <a:bodyPr/>
        <a:lstStyle/>
        <a:p>
          <a:r>
            <a:rPr lang="en-US"/>
            <a:t>Push notifications</a:t>
          </a:r>
        </a:p>
      </dgm:t>
    </dgm:pt>
    <dgm:pt modelId="{DA54513B-B7E8-4937-82D1-C682BDD7C7A2}" type="parTrans" cxnId="{0B723438-DAF0-462D-87F0-5FC8720DBB71}">
      <dgm:prSet/>
      <dgm:spPr/>
      <dgm:t>
        <a:bodyPr/>
        <a:lstStyle/>
        <a:p>
          <a:endParaRPr lang="en-US"/>
        </a:p>
      </dgm:t>
    </dgm:pt>
    <dgm:pt modelId="{2C4630E6-2933-4115-8C2E-B3E9722F7566}" type="sibTrans" cxnId="{0B723438-DAF0-462D-87F0-5FC8720DBB71}">
      <dgm:prSet/>
      <dgm:spPr/>
      <dgm:t>
        <a:bodyPr/>
        <a:lstStyle/>
        <a:p>
          <a:endParaRPr lang="en-US"/>
        </a:p>
      </dgm:t>
    </dgm:pt>
    <dgm:pt modelId="{55B6977D-C977-4111-8DB2-FAFF3978EA3E}">
      <dgm:prSet/>
      <dgm:spPr/>
      <dgm:t>
        <a:bodyPr/>
        <a:lstStyle/>
        <a:p>
          <a:r>
            <a:rPr lang="en-US" dirty="0"/>
            <a:t>Playlists of posts</a:t>
          </a:r>
        </a:p>
      </dgm:t>
    </dgm:pt>
    <dgm:pt modelId="{CC78C0B1-820E-4B3E-8812-3B3960095DE4}" type="parTrans" cxnId="{3709FAFE-9435-44E5-9E5D-5995228A0654}">
      <dgm:prSet/>
      <dgm:spPr/>
      <dgm:t>
        <a:bodyPr/>
        <a:lstStyle/>
        <a:p>
          <a:endParaRPr lang="en-US"/>
        </a:p>
      </dgm:t>
    </dgm:pt>
    <dgm:pt modelId="{AC3041A4-95EB-4E0D-B653-43476FDE23A8}" type="sibTrans" cxnId="{3709FAFE-9435-44E5-9E5D-5995228A0654}">
      <dgm:prSet/>
      <dgm:spPr/>
      <dgm:t>
        <a:bodyPr/>
        <a:lstStyle/>
        <a:p>
          <a:endParaRPr lang="en-US"/>
        </a:p>
      </dgm:t>
    </dgm:pt>
    <dgm:pt modelId="{952A4261-A870-4052-A8B0-5934A2A615FC}">
      <dgm:prSet/>
      <dgm:spPr/>
      <dgm:t>
        <a:bodyPr/>
        <a:lstStyle/>
        <a:p>
          <a:r>
            <a:rPr lang="en-US"/>
            <a:t>Basic settings for the user</a:t>
          </a:r>
        </a:p>
      </dgm:t>
    </dgm:pt>
    <dgm:pt modelId="{DC8C8A15-A734-40C3-822C-968C094EB245}" type="parTrans" cxnId="{4D054BE9-9EBA-49A9-BC93-118EAE3A6E06}">
      <dgm:prSet/>
      <dgm:spPr/>
      <dgm:t>
        <a:bodyPr/>
        <a:lstStyle/>
        <a:p>
          <a:endParaRPr lang="en-US"/>
        </a:p>
      </dgm:t>
    </dgm:pt>
    <dgm:pt modelId="{26300010-2104-4CB2-8286-3A99B74D1B3A}" type="sibTrans" cxnId="{4D054BE9-9EBA-49A9-BC93-118EAE3A6E06}">
      <dgm:prSet/>
      <dgm:spPr/>
      <dgm:t>
        <a:bodyPr/>
        <a:lstStyle/>
        <a:p>
          <a:endParaRPr lang="en-US"/>
        </a:p>
      </dgm:t>
    </dgm:pt>
    <dgm:pt modelId="{570AE207-AA4E-D241-A836-24923B6B32E3}" type="pres">
      <dgm:prSet presAssocID="{2A32F61C-FBF4-436A-9CDA-D76A0DEF8284}" presName="outerComposite" presStyleCnt="0">
        <dgm:presLayoutVars>
          <dgm:chMax val="5"/>
          <dgm:dir/>
          <dgm:resizeHandles val="exact"/>
        </dgm:presLayoutVars>
      </dgm:prSet>
      <dgm:spPr/>
    </dgm:pt>
    <dgm:pt modelId="{31D31990-75D5-0F4B-BFF1-61EA65959193}" type="pres">
      <dgm:prSet presAssocID="{2A32F61C-FBF4-436A-9CDA-D76A0DEF8284}" presName="dummyMaxCanvas" presStyleCnt="0">
        <dgm:presLayoutVars/>
      </dgm:prSet>
      <dgm:spPr/>
    </dgm:pt>
    <dgm:pt modelId="{2DFA317A-0E5B-E047-8839-927636066A48}" type="pres">
      <dgm:prSet presAssocID="{2A32F61C-FBF4-436A-9CDA-D76A0DEF8284}" presName="FourNodes_1" presStyleLbl="node1" presStyleIdx="0" presStyleCnt="4">
        <dgm:presLayoutVars>
          <dgm:bulletEnabled val="1"/>
        </dgm:presLayoutVars>
      </dgm:prSet>
      <dgm:spPr/>
    </dgm:pt>
    <dgm:pt modelId="{BAD949FC-B104-7C4E-AF92-584B00CC805C}" type="pres">
      <dgm:prSet presAssocID="{2A32F61C-FBF4-436A-9CDA-D76A0DEF8284}" presName="FourNodes_2" presStyleLbl="node1" presStyleIdx="1" presStyleCnt="4">
        <dgm:presLayoutVars>
          <dgm:bulletEnabled val="1"/>
        </dgm:presLayoutVars>
      </dgm:prSet>
      <dgm:spPr/>
    </dgm:pt>
    <dgm:pt modelId="{BF4C5389-F8B1-3B4C-BD99-DCE32160D8A7}" type="pres">
      <dgm:prSet presAssocID="{2A32F61C-FBF4-436A-9CDA-D76A0DEF8284}" presName="FourNodes_3" presStyleLbl="node1" presStyleIdx="2" presStyleCnt="4" custLinFactNeighborX="-648" custLinFactNeighborY="-9142">
        <dgm:presLayoutVars>
          <dgm:bulletEnabled val="1"/>
        </dgm:presLayoutVars>
      </dgm:prSet>
      <dgm:spPr/>
    </dgm:pt>
    <dgm:pt modelId="{AA4A5670-9B1A-B846-A5D1-5031DCCD1010}" type="pres">
      <dgm:prSet presAssocID="{2A32F61C-FBF4-436A-9CDA-D76A0DEF8284}" presName="FourNodes_4" presStyleLbl="node1" presStyleIdx="3" presStyleCnt="4">
        <dgm:presLayoutVars>
          <dgm:bulletEnabled val="1"/>
        </dgm:presLayoutVars>
      </dgm:prSet>
      <dgm:spPr/>
    </dgm:pt>
    <dgm:pt modelId="{33DDF743-BAEA-EE45-8E42-BE15DAEF3BDF}" type="pres">
      <dgm:prSet presAssocID="{2A32F61C-FBF4-436A-9CDA-D76A0DEF8284}" presName="FourConn_1-2" presStyleLbl="fgAccFollowNode1" presStyleIdx="0" presStyleCnt="3">
        <dgm:presLayoutVars>
          <dgm:bulletEnabled val="1"/>
        </dgm:presLayoutVars>
      </dgm:prSet>
      <dgm:spPr/>
    </dgm:pt>
    <dgm:pt modelId="{A1F6DBEC-0318-764A-ACF8-DAB3BE706C63}" type="pres">
      <dgm:prSet presAssocID="{2A32F61C-FBF4-436A-9CDA-D76A0DEF8284}" presName="FourConn_2-3" presStyleLbl="fgAccFollowNode1" presStyleIdx="1" presStyleCnt="3">
        <dgm:presLayoutVars>
          <dgm:bulletEnabled val="1"/>
        </dgm:presLayoutVars>
      </dgm:prSet>
      <dgm:spPr/>
    </dgm:pt>
    <dgm:pt modelId="{5493154A-C07A-E24C-9D78-F79F490434AB}" type="pres">
      <dgm:prSet presAssocID="{2A32F61C-FBF4-436A-9CDA-D76A0DEF8284}" presName="FourConn_3-4" presStyleLbl="fgAccFollowNode1" presStyleIdx="2" presStyleCnt="3">
        <dgm:presLayoutVars>
          <dgm:bulletEnabled val="1"/>
        </dgm:presLayoutVars>
      </dgm:prSet>
      <dgm:spPr/>
    </dgm:pt>
    <dgm:pt modelId="{1B570B2D-BB2C-9441-9AC2-A79EDD3084E2}" type="pres">
      <dgm:prSet presAssocID="{2A32F61C-FBF4-436A-9CDA-D76A0DEF8284}" presName="FourNodes_1_text" presStyleLbl="node1" presStyleIdx="3" presStyleCnt="4">
        <dgm:presLayoutVars>
          <dgm:bulletEnabled val="1"/>
        </dgm:presLayoutVars>
      </dgm:prSet>
      <dgm:spPr/>
    </dgm:pt>
    <dgm:pt modelId="{7D11A257-0123-5040-AB27-C89687F51265}" type="pres">
      <dgm:prSet presAssocID="{2A32F61C-FBF4-436A-9CDA-D76A0DEF8284}" presName="FourNodes_2_text" presStyleLbl="node1" presStyleIdx="3" presStyleCnt="4">
        <dgm:presLayoutVars>
          <dgm:bulletEnabled val="1"/>
        </dgm:presLayoutVars>
      </dgm:prSet>
      <dgm:spPr/>
    </dgm:pt>
    <dgm:pt modelId="{767A2D2F-2C01-1C4D-9CCF-3FC8A6EECC7A}" type="pres">
      <dgm:prSet presAssocID="{2A32F61C-FBF4-436A-9CDA-D76A0DEF8284}" presName="FourNodes_3_text" presStyleLbl="node1" presStyleIdx="3" presStyleCnt="4">
        <dgm:presLayoutVars>
          <dgm:bulletEnabled val="1"/>
        </dgm:presLayoutVars>
      </dgm:prSet>
      <dgm:spPr/>
    </dgm:pt>
    <dgm:pt modelId="{90A0220E-1A16-044A-A766-A03D3935E729}" type="pres">
      <dgm:prSet presAssocID="{2A32F61C-FBF4-436A-9CDA-D76A0DEF8284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59B2DA19-A2F9-D947-83CD-EEADC88F0BA7}" type="presOf" srcId="{55B6977D-C977-4111-8DB2-FAFF3978EA3E}" destId="{BF4C5389-F8B1-3B4C-BD99-DCE32160D8A7}" srcOrd="0" destOrd="0" presId="urn:microsoft.com/office/officeart/2005/8/layout/vProcess5"/>
    <dgm:cxn modelId="{AD7CFD1A-F4BD-1447-BD99-09CF150B52BA}" type="presOf" srcId="{AC3041A4-95EB-4E0D-B653-43476FDE23A8}" destId="{5493154A-C07A-E24C-9D78-F79F490434AB}" srcOrd="0" destOrd="0" presId="urn:microsoft.com/office/officeart/2005/8/layout/vProcess5"/>
    <dgm:cxn modelId="{4B92172B-90C6-7449-AD60-76AEF9899CB1}" type="presOf" srcId="{24B73D36-3E1E-497C-8510-6283A9C4941C}" destId="{2DFA317A-0E5B-E047-8839-927636066A48}" srcOrd="0" destOrd="0" presId="urn:microsoft.com/office/officeart/2005/8/layout/vProcess5"/>
    <dgm:cxn modelId="{0B723438-DAF0-462D-87F0-5FC8720DBB71}" srcId="{2A32F61C-FBF4-436A-9CDA-D76A0DEF8284}" destId="{6B06A5B2-8721-4342-8B67-A265C1706851}" srcOrd="1" destOrd="0" parTransId="{DA54513B-B7E8-4937-82D1-C682BDD7C7A2}" sibTransId="{2C4630E6-2933-4115-8C2E-B3E9722F7566}"/>
    <dgm:cxn modelId="{BA46C438-ED90-4F74-9CA8-77C43E0FCE5B}" srcId="{2A32F61C-FBF4-436A-9CDA-D76A0DEF8284}" destId="{24B73D36-3E1E-497C-8510-6283A9C4941C}" srcOrd="0" destOrd="0" parTransId="{FE7604EE-4E82-444B-903A-0A56322D0F51}" sibTransId="{9A35FC09-3375-4738-8F5F-E562C2B8824F}"/>
    <dgm:cxn modelId="{A575403C-17ED-294F-842F-1EC0D9ACBA3D}" type="presOf" srcId="{24B73D36-3E1E-497C-8510-6283A9C4941C}" destId="{1B570B2D-BB2C-9441-9AC2-A79EDD3084E2}" srcOrd="1" destOrd="0" presId="urn:microsoft.com/office/officeart/2005/8/layout/vProcess5"/>
    <dgm:cxn modelId="{48590657-8239-F54A-BBE8-191268DB9C6E}" type="presOf" srcId="{9A35FC09-3375-4738-8F5F-E562C2B8824F}" destId="{33DDF743-BAEA-EE45-8E42-BE15DAEF3BDF}" srcOrd="0" destOrd="0" presId="urn:microsoft.com/office/officeart/2005/8/layout/vProcess5"/>
    <dgm:cxn modelId="{881C5B5F-1CFC-2948-964B-17349DE8DF72}" type="presOf" srcId="{55B6977D-C977-4111-8DB2-FAFF3978EA3E}" destId="{767A2D2F-2C01-1C4D-9CCF-3FC8A6EECC7A}" srcOrd="1" destOrd="0" presId="urn:microsoft.com/office/officeart/2005/8/layout/vProcess5"/>
    <dgm:cxn modelId="{A9C94578-FF1A-ED4E-BF8F-3D333FEB3024}" type="presOf" srcId="{6B06A5B2-8721-4342-8B67-A265C1706851}" destId="{BAD949FC-B104-7C4E-AF92-584B00CC805C}" srcOrd="0" destOrd="0" presId="urn:microsoft.com/office/officeart/2005/8/layout/vProcess5"/>
    <dgm:cxn modelId="{BF55BDA7-269F-5744-B1F2-4C1C5C2FAA85}" type="presOf" srcId="{952A4261-A870-4052-A8B0-5934A2A615FC}" destId="{AA4A5670-9B1A-B846-A5D1-5031DCCD1010}" srcOrd="0" destOrd="0" presId="urn:microsoft.com/office/officeart/2005/8/layout/vProcess5"/>
    <dgm:cxn modelId="{8E36DEBA-6422-9A49-BF27-98CBF35F18FF}" type="presOf" srcId="{6B06A5B2-8721-4342-8B67-A265C1706851}" destId="{7D11A257-0123-5040-AB27-C89687F51265}" srcOrd="1" destOrd="0" presId="urn:microsoft.com/office/officeart/2005/8/layout/vProcess5"/>
    <dgm:cxn modelId="{11672CC2-2D4B-E948-BA17-FF7D8EB0F28F}" type="presOf" srcId="{2A32F61C-FBF4-436A-9CDA-D76A0DEF8284}" destId="{570AE207-AA4E-D241-A836-24923B6B32E3}" srcOrd="0" destOrd="0" presId="urn:microsoft.com/office/officeart/2005/8/layout/vProcess5"/>
    <dgm:cxn modelId="{0FE6E1D7-DD37-BF4E-8FFF-19C023E376F3}" type="presOf" srcId="{952A4261-A870-4052-A8B0-5934A2A615FC}" destId="{90A0220E-1A16-044A-A766-A03D3935E729}" srcOrd="1" destOrd="0" presId="urn:microsoft.com/office/officeart/2005/8/layout/vProcess5"/>
    <dgm:cxn modelId="{411DB8E8-9E9C-EE48-A22C-F38E68C50185}" type="presOf" srcId="{2C4630E6-2933-4115-8C2E-B3E9722F7566}" destId="{A1F6DBEC-0318-764A-ACF8-DAB3BE706C63}" srcOrd="0" destOrd="0" presId="urn:microsoft.com/office/officeart/2005/8/layout/vProcess5"/>
    <dgm:cxn modelId="{4D054BE9-9EBA-49A9-BC93-118EAE3A6E06}" srcId="{2A32F61C-FBF4-436A-9CDA-D76A0DEF8284}" destId="{952A4261-A870-4052-A8B0-5934A2A615FC}" srcOrd="3" destOrd="0" parTransId="{DC8C8A15-A734-40C3-822C-968C094EB245}" sibTransId="{26300010-2104-4CB2-8286-3A99B74D1B3A}"/>
    <dgm:cxn modelId="{3709FAFE-9435-44E5-9E5D-5995228A0654}" srcId="{2A32F61C-FBF4-436A-9CDA-D76A0DEF8284}" destId="{55B6977D-C977-4111-8DB2-FAFF3978EA3E}" srcOrd="2" destOrd="0" parTransId="{CC78C0B1-820E-4B3E-8812-3B3960095DE4}" sibTransId="{AC3041A4-95EB-4E0D-B653-43476FDE23A8}"/>
    <dgm:cxn modelId="{5A467EA7-18DB-F148-9EA7-7839468EB383}" type="presParOf" srcId="{570AE207-AA4E-D241-A836-24923B6B32E3}" destId="{31D31990-75D5-0F4B-BFF1-61EA65959193}" srcOrd="0" destOrd="0" presId="urn:microsoft.com/office/officeart/2005/8/layout/vProcess5"/>
    <dgm:cxn modelId="{F6B42CFD-4337-244B-BF52-C97A79FDAA61}" type="presParOf" srcId="{570AE207-AA4E-D241-A836-24923B6B32E3}" destId="{2DFA317A-0E5B-E047-8839-927636066A48}" srcOrd="1" destOrd="0" presId="urn:microsoft.com/office/officeart/2005/8/layout/vProcess5"/>
    <dgm:cxn modelId="{CB525678-B10A-8A49-866E-C59032825358}" type="presParOf" srcId="{570AE207-AA4E-D241-A836-24923B6B32E3}" destId="{BAD949FC-B104-7C4E-AF92-584B00CC805C}" srcOrd="2" destOrd="0" presId="urn:microsoft.com/office/officeart/2005/8/layout/vProcess5"/>
    <dgm:cxn modelId="{37865214-AC91-A743-9FAD-102FBB0B8192}" type="presParOf" srcId="{570AE207-AA4E-D241-A836-24923B6B32E3}" destId="{BF4C5389-F8B1-3B4C-BD99-DCE32160D8A7}" srcOrd="3" destOrd="0" presId="urn:microsoft.com/office/officeart/2005/8/layout/vProcess5"/>
    <dgm:cxn modelId="{C7E6057C-B040-0F4C-9E20-90069C2A6923}" type="presParOf" srcId="{570AE207-AA4E-D241-A836-24923B6B32E3}" destId="{AA4A5670-9B1A-B846-A5D1-5031DCCD1010}" srcOrd="4" destOrd="0" presId="urn:microsoft.com/office/officeart/2005/8/layout/vProcess5"/>
    <dgm:cxn modelId="{02AF9567-9C15-A840-B946-414CFD75639F}" type="presParOf" srcId="{570AE207-AA4E-D241-A836-24923B6B32E3}" destId="{33DDF743-BAEA-EE45-8E42-BE15DAEF3BDF}" srcOrd="5" destOrd="0" presId="urn:microsoft.com/office/officeart/2005/8/layout/vProcess5"/>
    <dgm:cxn modelId="{B2CD2880-01E8-6145-AB7B-48D24C28E2EF}" type="presParOf" srcId="{570AE207-AA4E-D241-A836-24923B6B32E3}" destId="{A1F6DBEC-0318-764A-ACF8-DAB3BE706C63}" srcOrd="6" destOrd="0" presId="urn:microsoft.com/office/officeart/2005/8/layout/vProcess5"/>
    <dgm:cxn modelId="{6AB5E741-DD64-D145-AAC7-A12DFFEB7FC3}" type="presParOf" srcId="{570AE207-AA4E-D241-A836-24923B6B32E3}" destId="{5493154A-C07A-E24C-9D78-F79F490434AB}" srcOrd="7" destOrd="0" presId="urn:microsoft.com/office/officeart/2005/8/layout/vProcess5"/>
    <dgm:cxn modelId="{206A72C9-0403-6A40-B4EF-A796AAF334AC}" type="presParOf" srcId="{570AE207-AA4E-D241-A836-24923B6B32E3}" destId="{1B570B2D-BB2C-9441-9AC2-A79EDD3084E2}" srcOrd="8" destOrd="0" presId="urn:microsoft.com/office/officeart/2005/8/layout/vProcess5"/>
    <dgm:cxn modelId="{671EA280-DA6D-ED41-9E59-7192D1461549}" type="presParOf" srcId="{570AE207-AA4E-D241-A836-24923B6B32E3}" destId="{7D11A257-0123-5040-AB27-C89687F51265}" srcOrd="9" destOrd="0" presId="urn:microsoft.com/office/officeart/2005/8/layout/vProcess5"/>
    <dgm:cxn modelId="{FBD3CDD5-11E4-774D-9247-CA557157B281}" type="presParOf" srcId="{570AE207-AA4E-D241-A836-24923B6B32E3}" destId="{767A2D2F-2C01-1C4D-9CCF-3FC8A6EECC7A}" srcOrd="10" destOrd="0" presId="urn:microsoft.com/office/officeart/2005/8/layout/vProcess5"/>
    <dgm:cxn modelId="{770952E6-A103-814A-A793-9F097566D311}" type="presParOf" srcId="{570AE207-AA4E-D241-A836-24923B6B32E3}" destId="{90A0220E-1A16-044A-A766-A03D3935E72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0D42A4-F00E-462B-BE54-3FC581415D78}">
      <dsp:nvSpPr>
        <dsp:cNvPr id="0" name=""/>
        <dsp:cNvSpPr/>
      </dsp:nvSpPr>
      <dsp:spPr>
        <a:xfrm>
          <a:off x="0" y="2873"/>
          <a:ext cx="6513603" cy="5345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8E7BD4-ECA2-44E9-A1FA-B4981E6C4377}">
      <dsp:nvSpPr>
        <dsp:cNvPr id="0" name=""/>
        <dsp:cNvSpPr/>
      </dsp:nvSpPr>
      <dsp:spPr>
        <a:xfrm>
          <a:off x="161691" y="123139"/>
          <a:ext cx="293983" cy="2939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DAA23F-0AF4-4BC2-B863-F44169FC52CC}">
      <dsp:nvSpPr>
        <dsp:cNvPr id="0" name=""/>
        <dsp:cNvSpPr/>
      </dsp:nvSpPr>
      <dsp:spPr>
        <a:xfrm>
          <a:off x="617366" y="2873"/>
          <a:ext cx="5896237" cy="534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570" tIns="56570" rIns="56570" bIns="5657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Implemented tags</a:t>
          </a:r>
        </a:p>
      </dsp:txBody>
      <dsp:txXfrm>
        <a:off x="617366" y="2873"/>
        <a:ext cx="5896237" cy="534516"/>
      </dsp:txXfrm>
    </dsp:sp>
    <dsp:sp modelId="{6C15AA35-5E43-4895-AA43-65F8DB77606A}">
      <dsp:nvSpPr>
        <dsp:cNvPr id="0" name=""/>
        <dsp:cNvSpPr/>
      </dsp:nvSpPr>
      <dsp:spPr>
        <a:xfrm>
          <a:off x="0" y="671019"/>
          <a:ext cx="6513603" cy="5345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945600-0FC0-4AD6-852C-CD137E5C7382}">
      <dsp:nvSpPr>
        <dsp:cNvPr id="0" name=""/>
        <dsp:cNvSpPr/>
      </dsp:nvSpPr>
      <dsp:spPr>
        <a:xfrm>
          <a:off x="161691" y="791285"/>
          <a:ext cx="293983" cy="2939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CBC44A-F78D-48F9-85D4-555A1311E31A}">
      <dsp:nvSpPr>
        <dsp:cNvPr id="0" name=""/>
        <dsp:cNvSpPr/>
      </dsp:nvSpPr>
      <dsp:spPr>
        <a:xfrm>
          <a:off x="617366" y="671019"/>
          <a:ext cx="5896237" cy="534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570" tIns="56570" rIns="56570" bIns="5657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Added number of views to the post</a:t>
          </a:r>
        </a:p>
      </dsp:txBody>
      <dsp:txXfrm>
        <a:off x="617366" y="671019"/>
        <a:ext cx="5896237" cy="534516"/>
      </dsp:txXfrm>
    </dsp:sp>
    <dsp:sp modelId="{5CA13919-1FDA-4C47-B991-C85B6DF66776}">
      <dsp:nvSpPr>
        <dsp:cNvPr id="0" name=""/>
        <dsp:cNvSpPr/>
      </dsp:nvSpPr>
      <dsp:spPr>
        <a:xfrm>
          <a:off x="0" y="1339164"/>
          <a:ext cx="6513603" cy="5345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EE13A6-03CE-9747-9D8B-2C3AF9A9148F}">
      <dsp:nvSpPr>
        <dsp:cNvPr id="0" name=""/>
        <dsp:cNvSpPr/>
      </dsp:nvSpPr>
      <dsp:spPr>
        <a:xfrm>
          <a:off x="161691" y="1459430"/>
          <a:ext cx="293983" cy="293983"/>
        </a:xfrm>
        <a:prstGeom prst="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B0E394-3DF1-9F42-A27F-FBD3BC76C9F2}">
      <dsp:nvSpPr>
        <dsp:cNvPr id="0" name=""/>
        <dsp:cNvSpPr/>
      </dsp:nvSpPr>
      <dsp:spPr>
        <a:xfrm>
          <a:off x="617366" y="1339164"/>
          <a:ext cx="5896237" cy="534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570" tIns="56570" rIns="56570" bIns="5657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You can see a thumbnail of the video while waiting for it to load</a:t>
          </a:r>
        </a:p>
      </dsp:txBody>
      <dsp:txXfrm>
        <a:off x="617366" y="1339164"/>
        <a:ext cx="5896237" cy="534516"/>
      </dsp:txXfrm>
    </dsp:sp>
    <dsp:sp modelId="{0CB3B870-440F-A547-A204-C1C455F7A6EA}">
      <dsp:nvSpPr>
        <dsp:cNvPr id="0" name=""/>
        <dsp:cNvSpPr/>
      </dsp:nvSpPr>
      <dsp:spPr>
        <a:xfrm>
          <a:off x="0" y="2007309"/>
          <a:ext cx="6513603" cy="5345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EC3261-BF9C-2B4D-BFEE-9305F6246EC0}">
      <dsp:nvSpPr>
        <dsp:cNvPr id="0" name=""/>
        <dsp:cNvSpPr/>
      </dsp:nvSpPr>
      <dsp:spPr>
        <a:xfrm>
          <a:off x="161691" y="2127575"/>
          <a:ext cx="293983" cy="2939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4D8242-7557-2C49-985C-8E2704F0D402}">
      <dsp:nvSpPr>
        <dsp:cNvPr id="0" name=""/>
        <dsp:cNvSpPr/>
      </dsp:nvSpPr>
      <dsp:spPr>
        <a:xfrm>
          <a:off x="617366" y="2007309"/>
          <a:ext cx="5896237" cy="534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570" tIns="56570" rIns="56570" bIns="5657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Implemented replies to comments</a:t>
          </a:r>
        </a:p>
      </dsp:txBody>
      <dsp:txXfrm>
        <a:off x="617366" y="2007309"/>
        <a:ext cx="5896237" cy="534516"/>
      </dsp:txXfrm>
    </dsp:sp>
    <dsp:sp modelId="{41BCF2AF-57CA-8C4E-9801-DBE8E6546F44}">
      <dsp:nvSpPr>
        <dsp:cNvPr id="0" name=""/>
        <dsp:cNvSpPr/>
      </dsp:nvSpPr>
      <dsp:spPr>
        <a:xfrm>
          <a:off x="0" y="2675454"/>
          <a:ext cx="6513603" cy="5345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B388EC-FD15-534D-BC87-12DA160D6E02}">
      <dsp:nvSpPr>
        <dsp:cNvPr id="0" name=""/>
        <dsp:cNvSpPr/>
      </dsp:nvSpPr>
      <dsp:spPr>
        <a:xfrm>
          <a:off x="161691" y="2795721"/>
          <a:ext cx="293983" cy="2939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6D6FB5-C280-D64C-999C-AD907DA213AB}">
      <dsp:nvSpPr>
        <dsp:cNvPr id="0" name=""/>
        <dsp:cNvSpPr/>
      </dsp:nvSpPr>
      <dsp:spPr>
        <a:xfrm>
          <a:off x="617366" y="2675454"/>
          <a:ext cx="5896237" cy="534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570" tIns="56570" rIns="56570" bIns="5657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Likes, comments are real time</a:t>
          </a:r>
        </a:p>
      </dsp:txBody>
      <dsp:txXfrm>
        <a:off x="617366" y="2675454"/>
        <a:ext cx="5896237" cy="534516"/>
      </dsp:txXfrm>
    </dsp:sp>
    <dsp:sp modelId="{79B12AC5-B829-4050-97FC-08A015B4A473}">
      <dsp:nvSpPr>
        <dsp:cNvPr id="0" name=""/>
        <dsp:cNvSpPr/>
      </dsp:nvSpPr>
      <dsp:spPr>
        <a:xfrm>
          <a:off x="0" y="3343600"/>
          <a:ext cx="6513603" cy="5345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9C765F-4CD0-48A3-9EDD-8896F66E71D9}">
      <dsp:nvSpPr>
        <dsp:cNvPr id="0" name=""/>
        <dsp:cNvSpPr/>
      </dsp:nvSpPr>
      <dsp:spPr>
        <a:xfrm>
          <a:off x="161691" y="3463866"/>
          <a:ext cx="293983" cy="29398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D01A01-95FD-4DC3-9067-1A2FC076E9C5}">
      <dsp:nvSpPr>
        <dsp:cNvPr id="0" name=""/>
        <dsp:cNvSpPr/>
      </dsp:nvSpPr>
      <dsp:spPr>
        <a:xfrm>
          <a:off x="617366" y="3343600"/>
          <a:ext cx="5896237" cy="534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570" tIns="56570" rIns="56570" bIns="5657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Added the options to delete and edit posts</a:t>
          </a:r>
        </a:p>
      </dsp:txBody>
      <dsp:txXfrm>
        <a:off x="617366" y="3343600"/>
        <a:ext cx="5896237" cy="534516"/>
      </dsp:txXfrm>
    </dsp:sp>
    <dsp:sp modelId="{DEA338D7-FED9-484E-ABC4-541A9C008C1B}">
      <dsp:nvSpPr>
        <dsp:cNvPr id="0" name=""/>
        <dsp:cNvSpPr/>
      </dsp:nvSpPr>
      <dsp:spPr>
        <a:xfrm>
          <a:off x="0" y="4011745"/>
          <a:ext cx="6513603" cy="5345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59B37C-F82A-FE44-BD49-524B7807D8FA}">
      <dsp:nvSpPr>
        <dsp:cNvPr id="0" name=""/>
        <dsp:cNvSpPr/>
      </dsp:nvSpPr>
      <dsp:spPr>
        <a:xfrm>
          <a:off x="161691" y="4132011"/>
          <a:ext cx="293983" cy="29398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2FAD69-6748-6141-BBDE-1810EA7B5503}">
      <dsp:nvSpPr>
        <dsp:cNvPr id="0" name=""/>
        <dsp:cNvSpPr/>
      </dsp:nvSpPr>
      <dsp:spPr>
        <a:xfrm>
          <a:off x="617366" y="4011745"/>
          <a:ext cx="5896237" cy="534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570" tIns="56570" rIns="56570" bIns="5657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Implemented the export video to GIF format feature</a:t>
          </a:r>
        </a:p>
      </dsp:txBody>
      <dsp:txXfrm>
        <a:off x="617366" y="4011745"/>
        <a:ext cx="5896237" cy="534516"/>
      </dsp:txXfrm>
    </dsp:sp>
    <dsp:sp modelId="{FDC5B916-D03D-4822-BE03-46454D81535A}">
      <dsp:nvSpPr>
        <dsp:cNvPr id="0" name=""/>
        <dsp:cNvSpPr/>
      </dsp:nvSpPr>
      <dsp:spPr>
        <a:xfrm>
          <a:off x="0" y="4679890"/>
          <a:ext cx="6513603" cy="5345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186FF6-6DB9-4E7A-8EF0-423E83D295A1}">
      <dsp:nvSpPr>
        <dsp:cNvPr id="0" name=""/>
        <dsp:cNvSpPr/>
      </dsp:nvSpPr>
      <dsp:spPr>
        <a:xfrm>
          <a:off x="161691" y="4800156"/>
          <a:ext cx="293983" cy="293983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59F409-E693-4960-AA51-58950C70DC2A}">
      <dsp:nvSpPr>
        <dsp:cNvPr id="0" name=""/>
        <dsp:cNvSpPr/>
      </dsp:nvSpPr>
      <dsp:spPr>
        <a:xfrm>
          <a:off x="617366" y="4679890"/>
          <a:ext cx="5896237" cy="534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570" tIns="56570" rIns="56570" bIns="5657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Implemented search feature</a:t>
          </a:r>
        </a:p>
      </dsp:txBody>
      <dsp:txXfrm>
        <a:off x="617366" y="4679890"/>
        <a:ext cx="5896237" cy="534516"/>
      </dsp:txXfrm>
    </dsp:sp>
    <dsp:sp modelId="{AD578C6B-4634-4448-B1E8-0FEA79E1BEC2}">
      <dsp:nvSpPr>
        <dsp:cNvPr id="0" name=""/>
        <dsp:cNvSpPr/>
      </dsp:nvSpPr>
      <dsp:spPr>
        <a:xfrm>
          <a:off x="0" y="5348036"/>
          <a:ext cx="6513603" cy="5345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1D6A89-9A63-46E2-97D1-960D5E39178A}">
      <dsp:nvSpPr>
        <dsp:cNvPr id="0" name=""/>
        <dsp:cNvSpPr/>
      </dsp:nvSpPr>
      <dsp:spPr>
        <a:xfrm>
          <a:off x="161691" y="5468302"/>
          <a:ext cx="293983" cy="293983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0D3260-F145-4EDA-AA7C-CC0AB43B8727}">
      <dsp:nvSpPr>
        <dsp:cNvPr id="0" name=""/>
        <dsp:cNvSpPr/>
      </dsp:nvSpPr>
      <dsp:spPr>
        <a:xfrm>
          <a:off x="617366" y="5348036"/>
          <a:ext cx="5896237" cy="534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570" tIns="56570" rIns="56570" bIns="5657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Implemented follow feature</a:t>
          </a:r>
        </a:p>
      </dsp:txBody>
      <dsp:txXfrm>
        <a:off x="617366" y="5348036"/>
        <a:ext cx="5896237" cy="5345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4D7F06-3712-4AE4-9FC0-F4868EBB9D21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F1FEF0-F96E-4A9C-A87C-E4B33679078A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499898-291E-412E-939E-AAE4DDC10A2F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OAuth authentication</a:t>
          </a:r>
        </a:p>
      </dsp:txBody>
      <dsp:txXfrm>
        <a:off x="2039300" y="956381"/>
        <a:ext cx="4474303" cy="1765627"/>
      </dsp:txXfrm>
    </dsp:sp>
    <dsp:sp modelId="{BC81DF8A-E9C9-4F35-B7A0-821D2713D84C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320627-45E5-46DF-853A-12E8EC7310D0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352571-2438-45AB-B331-F60E51F0C3EB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Complete real time application</a:t>
          </a:r>
        </a:p>
      </dsp:txBody>
      <dsp:txXfrm>
        <a:off x="2039300" y="3163416"/>
        <a:ext cx="4474303" cy="17656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FA317A-0E5B-E047-8839-927636066A48}">
      <dsp:nvSpPr>
        <dsp:cNvPr id="0" name=""/>
        <dsp:cNvSpPr/>
      </dsp:nvSpPr>
      <dsp:spPr>
        <a:xfrm>
          <a:off x="0" y="0"/>
          <a:ext cx="4092392" cy="10885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Sort posts based on views, likes, dislikes…</a:t>
          </a:r>
        </a:p>
      </dsp:txBody>
      <dsp:txXfrm>
        <a:off x="31882" y="31882"/>
        <a:ext cx="2825814" cy="1024755"/>
      </dsp:txXfrm>
    </dsp:sp>
    <dsp:sp modelId="{BAD949FC-B104-7C4E-AF92-584B00CC805C}">
      <dsp:nvSpPr>
        <dsp:cNvPr id="0" name=""/>
        <dsp:cNvSpPr/>
      </dsp:nvSpPr>
      <dsp:spPr>
        <a:xfrm>
          <a:off x="342737" y="1286432"/>
          <a:ext cx="4092392" cy="1088519"/>
        </a:xfrm>
        <a:prstGeom prst="roundRect">
          <a:avLst>
            <a:gd name="adj" fmla="val 1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Push notifications</a:t>
          </a:r>
        </a:p>
      </dsp:txBody>
      <dsp:txXfrm>
        <a:off x="374619" y="1318314"/>
        <a:ext cx="2978352" cy="1024755"/>
      </dsp:txXfrm>
    </dsp:sp>
    <dsp:sp modelId="{BF4C5389-F8B1-3B4C-BD99-DCE32160D8A7}">
      <dsp:nvSpPr>
        <dsp:cNvPr id="0" name=""/>
        <dsp:cNvSpPr/>
      </dsp:nvSpPr>
      <dsp:spPr>
        <a:xfrm>
          <a:off x="653841" y="2473352"/>
          <a:ext cx="4092392" cy="1088519"/>
        </a:xfrm>
        <a:prstGeom prst="roundRect">
          <a:avLst>
            <a:gd name="adj" fmla="val 1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Playlists of posts</a:t>
          </a:r>
        </a:p>
      </dsp:txBody>
      <dsp:txXfrm>
        <a:off x="685723" y="2505234"/>
        <a:ext cx="2983468" cy="1024755"/>
      </dsp:txXfrm>
    </dsp:sp>
    <dsp:sp modelId="{AA4A5670-9B1A-B846-A5D1-5031DCCD1010}">
      <dsp:nvSpPr>
        <dsp:cNvPr id="0" name=""/>
        <dsp:cNvSpPr/>
      </dsp:nvSpPr>
      <dsp:spPr>
        <a:xfrm>
          <a:off x="1023098" y="3859298"/>
          <a:ext cx="4092392" cy="1088519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Basic settings for the user</a:t>
          </a:r>
        </a:p>
      </dsp:txBody>
      <dsp:txXfrm>
        <a:off x="1054980" y="3891180"/>
        <a:ext cx="2978352" cy="1024755"/>
      </dsp:txXfrm>
    </dsp:sp>
    <dsp:sp modelId="{33DDF743-BAEA-EE45-8E42-BE15DAEF3BDF}">
      <dsp:nvSpPr>
        <dsp:cNvPr id="0" name=""/>
        <dsp:cNvSpPr/>
      </dsp:nvSpPr>
      <dsp:spPr>
        <a:xfrm>
          <a:off x="3384854" y="833707"/>
          <a:ext cx="707537" cy="70753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3544050" y="833707"/>
        <a:ext cx="389145" cy="532422"/>
      </dsp:txXfrm>
    </dsp:sp>
    <dsp:sp modelId="{A1F6DBEC-0318-764A-ACF8-DAB3BE706C63}">
      <dsp:nvSpPr>
        <dsp:cNvPr id="0" name=""/>
        <dsp:cNvSpPr/>
      </dsp:nvSpPr>
      <dsp:spPr>
        <a:xfrm>
          <a:off x="3727592" y="2120140"/>
          <a:ext cx="707537" cy="70753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3886788" y="2120140"/>
        <a:ext cx="389145" cy="532422"/>
      </dsp:txXfrm>
    </dsp:sp>
    <dsp:sp modelId="{5493154A-C07A-E24C-9D78-F79F490434AB}">
      <dsp:nvSpPr>
        <dsp:cNvPr id="0" name=""/>
        <dsp:cNvSpPr/>
      </dsp:nvSpPr>
      <dsp:spPr>
        <a:xfrm>
          <a:off x="4065215" y="3406572"/>
          <a:ext cx="707537" cy="70753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4224411" y="3406572"/>
        <a:ext cx="389145" cy="5324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6D67F-2E6C-8140-9CA0-9F7387ACD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E3AA5B-B470-7641-81AE-D51D6A50E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5414-4B31-7A41-BCD5-090D64515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56BB-155D-7A4C-9253-D8AD916B14A2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E16F4-C11E-6E4B-8A1F-2A192D5F3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3A8AC-35CE-8A4E-A109-12FA4236D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70B57-5E0E-6D42-BF63-6525DD81E04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7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26629-75D3-B347-8C14-DAA6F98D8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6FE4E8-0297-5C48-9840-72F121B54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17BBE-40B7-6142-8D5E-7637C4FC4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56BB-155D-7A4C-9253-D8AD916B14A2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44882-7022-604F-80FA-C4882B1BE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D547D-C966-D648-9EEE-01D426BB5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70B57-5E0E-6D42-BF63-6525DD81E04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05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EC172B-FDD3-0C49-BF19-33B2FB77AB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6105C-CB73-CA4D-9D8D-37E767F7E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7BE40-12CA-9947-94B2-46C5698A6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56BB-155D-7A4C-9253-D8AD916B14A2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0B5A9-5EEE-E640-904D-1C9661B31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45532-0FB6-C241-A9E4-48F91238C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70B57-5E0E-6D42-BF63-6525DD81E04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63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43ED-9A6D-F545-81CF-CA1B61397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19113-D10D-A949-8571-9CA737A65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C4F94-B013-F443-954F-F567503E5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56BB-155D-7A4C-9253-D8AD916B14A2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7D624-2830-AE42-B0E6-606CB9F52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F9DC2-B640-714F-B3E1-BA6B631B2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70B57-5E0E-6D42-BF63-6525DD81E04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5FB7A-803C-9842-8E05-8EA7422F4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B08C7-862F-094A-841D-1A5E1EC84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D0708-060A-5E4B-8B92-A3A2A0AA5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56BB-155D-7A4C-9253-D8AD916B14A2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E95DF-95BC-0C47-95D8-6361F9298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11BAD-F8BC-4045-A1CB-B734DA334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70B57-5E0E-6D42-BF63-6525DD81E04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7C932-A689-5449-93DC-11975A6BA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A1F1B-EC43-8347-A160-3AA066F07C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58A0C-B6B7-4648-9787-773FE4AF4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3FDA4-F3F6-CB48-B767-53CC9F95B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56BB-155D-7A4C-9253-D8AD916B14A2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DCC5B-07A4-2A4B-9DF6-2550F1935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7B540-B290-2241-9AD8-464148B2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70B57-5E0E-6D42-BF63-6525DD81E04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24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C39F8-E346-1442-B731-4F963C113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E5A58-29D3-EA40-A86B-972447622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9595C-32C6-DE49-AC06-D60EC87E6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077B27-1AD3-E041-9EFF-306EF9D1AD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737EAB-00E8-B24C-93C6-439C7F3D9E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D11734-5174-A649-9707-8249EA220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56BB-155D-7A4C-9253-D8AD916B14A2}" type="datetimeFigureOut">
              <a:rPr lang="en-US" smtClean="0"/>
              <a:t>12/9/19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271A8B-82CE-E94C-AE0A-5973146EB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6C1BA9-0CBC-6E48-90BF-628BB0DDC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70B57-5E0E-6D42-BF63-6525DD81E04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5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DFEFB-6C4C-6C44-AA2A-A2463330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F06832-ECD5-9E48-B239-1061C7505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56BB-155D-7A4C-9253-D8AD916B14A2}" type="datetimeFigureOut">
              <a:rPr lang="en-US" smtClean="0"/>
              <a:t>12/9/19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7F5AE-4AA9-174F-B4EA-A55D5BBFB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87A42-67D0-364C-939E-BD56A2BE9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70B57-5E0E-6D42-BF63-6525DD81E04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F73419-EAB9-504A-BB6C-5DAD89DBB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56BB-155D-7A4C-9253-D8AD916B14A2}" type="datetimeFigureOut">
              <a:rPr lang="en-US" smtClean="0"/>
              <a:t>12/9/19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AEEFF0-D802-B648-A8B4-347882486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C3504-043C-474E-B35A-8B4F6C368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70B57-5E0E-6D42-BF63-6525DD81E04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6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FB692-65D0-4D49-9021-7BDEE65F6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C5370-F8D2-D14B-8FF7-EED6E0131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9166A-DE78-1546-BD71-BA4FF841C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0CE07-AC37-704D-B65E-E417B08B6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56BB-155D-7A4C-9253-D8AD916B14A2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9B700-C809-734A-BB54-98968061F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7440D-9905-FB42-A36E-815C5417A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70B57-5E0E-6D42-BF63-6525DD81E04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5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0F148-910B-6D43-AB09-4A2F0B3D1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6E03B0-C4FC-334D-BA68-272D003886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493E6-65E0-CB4E-9CEB-B2DD8EDDF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CA220-E75C-F548-A12B-E5346365C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56BB-155D-7A4C-9253-D8AD916B14A2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976F5-2F92-B74E-8512-608D9E0F9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D73DD-B0AF-8446-A86F-9E026213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70B57-5E0E-6D42-BF63-6525DD81E04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85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B6D5CA-5693-A140-9546-C5E89E707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BF981-B21E-4D4C-996D-BAC18E865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F9CBC-8A47-F844-868D-C8BBBE609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756BB-155D-7A4C-9253-D8AD916B14A2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01491-A417-6D48-8118-E74CF3A746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6CB62-8BFC-8D4C-89C5-E2492146E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70B57-5E0E-6D42-BF63-6525DD81E04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07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BA59902-C5E1-A741-A07A-12B5D9EEEE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Milestone 3</a:t>
            </a:r>
          </a:p>
          <a:p>
            <a:r>
              <a:rPr lang="en-US" dirty="0"/>
              <a:t>Team: </a:t>
            </a:r>
            <a:r>
              <a:rPr lang="en-US" dirty="0" err="1"/>
              <a:t>Carrisiland</a:t>
            </a:r>
            <a:endParaRPr lang="en-US" dirty="0"/>
          </a:p>
          <a:p>
            <a:r>
              <a:rPr lang="de-DE" sz="2000" dirty="0"/>
              <a:t>Renato Iannace, Claudio </a:t>
            </a:r>
            <a:r>
              <a:rPr lang="de-DE" sz="2000" dirty="0" err="1"/>
              <a:t>Maggioni</a:t>
            </a:r>
            <a:r>
              <a:rPr lang="de-DE" sz="2000" dirty="0"/>
              <a:t>, Matteo Omenetti, Mejrima </a:t>
            </a:r>
            <a:r>
              <a:rPr lang="de-DE" sz="2000" dirty="0" err="1"/>
              <a:t>Smajilbasic</a:t>
            </a:r>
            <a:r>
              <a:rPr lang="de-DE" sz="2000" dirty="0"/>
              <a:t>​</a:t>
            </a:r>
            <a:endParaRPr lang="en-US" sz="20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B11132-6418-1443-8072-CBB5C7780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508" y="1295400"/>
            <a:ext cx="8153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583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4B19D3-1B2D-244A-858B-D7DC34C93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Done so far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699FA2-8FCE-4999-A783-CB51CB0C5A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294924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4906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AD6034-F182-864C-B836-71977AF0C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 progress…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4AF516-F143-45A0-AF7C-935BDA4E57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167535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9198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5C052-8122-084B-8771-14629DBCD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67" y="2187743"/>
            <a:ext cx="5293449" cy="2482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Live demo</a:t>
            </a:r>
          </a:p>
        </p:txBody>
      </p:sp>
      <p:pic>
        <p:nvPicPr>
          <p:cNvPr id="6" name="Graphic 5" descr="Play">
            <a:extLst>
              <a:ext uri="{FF2B5EF4-FFF2-40B4-BE49-F238E27FC236}">
                <a16:creationId xmlns:a16="http://schemas.microsoft.com/office/drawing/2014/main" id="{5E29B314-5CF4-403F-90AB-5FFFF2B90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A32086D7-6B42-4C6E-A923-3B79C0C91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3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499AD7B-99D4-4755-8966-F7BA04269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46920" cy="6858000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A06F89A-489D-4383-94C5-42F7FF2E9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3BDA53-DF42-9B44-8066-BB6B83F8A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Next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41CE79-4A60-46A4-AE3D-4E974006CF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3035938"/>
              </p:ext>
            </p:extLst>
          </p:nvPr>
        </p:nvGraphicFramePr>
        <p:xfrm>
          <a:off x="6091238" y="955653"/>
          <a:ext cx="511549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23461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106</Words>
  <Application>Microsoft Macintosh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Presentazione standard di PowerPoint</vt:lpstr>
      <vt:lpstr>Done so far</vt:lpstr>
      <vt:lpstr>In progress…</vt:lpstr>
      <vt:lpstr>Live demo</vt:lpstr>
      <vt:lpstr>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Mejrima S.</dc:creator>
  <cp:lastModifiedBy>Omenetti Matteo</cp:lastModifiedBy>
  <cp:revision>2</cp:revision>
  <dcterms:created xsi:type="dcterms:W3CDTF">2019-12-07T10:55:33Z</dcterms:created>
  <dcterms:modified xsi:type="dcterms:W3CDTF">2019-12-09T13:18:05Z</dcterms:modified>
</cp:coreProperties>
</file>