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18660" y="2578850"/>
            <a:ext cx="3154680" cy="850149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algn="ctr">
              <a:spcBef>
                <a:spcPts val="0"/>
              </a:spcBef>
              <a:defRPr/>
            </a:pPr>
            <a:r>
              <a:rPr lang="ko-KR" altLang="en-US" sz="5000" b="1" spc="400">
                <a:solidFill>
                  <a:schemeClr val="tx1"/>
                </a:solidFill>
              </a:rPr>
              <a:t>컨셉 구상</a:t>
            </a:r>
            <a:endParaRPr lang="ko-KR" altLang="en-US" sz="5000" b="1" spc="4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404384" y="3429000"/>
            <a:ext cx="4268956" cy="36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/>
              <a:t>Studio A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t="14000"/>
          <a:stretch>
            <a:fillRect/>
          </a:stretch>
        </p:blipFill>
        <p:spPr>
          <a:xfrm>
            <a:off x="661785" y="0"/>
            <a:ext cx="6204337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204576" y="2330648"/>
            <a:ext cx="6661546" cy="124420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583800" y="1910359"/>
            <a:ext cx="4739590" cy="31359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effectLst/>
              </a:rPr>
              <a:t>기존 방향성</a:t>
            </a:r>
            <a:endParaRPr lang="ko-KR" altLang="en-US" sz="2000" b="1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 영롱쌓기를 한 벽돌벽과 보조벽 사리의 거리가 주는 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감상의 차이를 이용하여 연출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빛의 투과를 이중 벽으로 조절하여 공간감을 컨트롤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지나치게 평면적으로 생각하고만 있고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벽돌을 쌓아서 벽으로 만들다는게 건축적인 요소를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배제하기에 한계가 있다고 판단</a:t>
            </a:r>
            <a:endParaRPr lang="ko-KR" altLang="en-US" sz="1500" b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1276875" y="1084551"/>
            <a:ext cx="2446091" cy="1400869"/>
          </a:xfrm>
          <a:prstGeom prst="donut">
            <a:avLst>
              <a:gd name="adj" fmla="val 5526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1968558" y="3961752"/>
            <a:ext cx="2294049" cy="1130092"/>
          </a:xfrm>
          <a:prstGeom prst="donut">
            <a:avLst>
              <a:gd name="adj" fmla="val 7031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209325" y="185425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24987" y="4526799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784003" y="1611202"/>
            <a:ext cx="2294049" cy="1519141"/>
          </a:xfrm>
          <a:prstGeom prst="donut">
            <a:avLst>
              <a:gd name="adj" fmla="val 5273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640432" y="260015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00839" y="189033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000839" y="4437645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00839" y="327123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17676" y="161636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317676" y="299691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194926" y="1774199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194926" y="3154748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194926" y="4409070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583802" y="1634015"/>
            <a:ext cx="3888292" cy="60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벽돌의 비율만 유지하고 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자유로운 크기의 메스를 사용</a:t>
            </a:r>
            <a:endParaRPr lang="ko-KR" altLang="en-US" sz="1700" b="1">
              <a:effectLst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83802" y="3014564"/>
            <a:ext cx="3888292" cy="6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벽돌을 덩어리가 처럼 쌓아서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그 틈을 통해 빛을 유입</a:t>
            </a:r>
            <a:endParaRPr lang="ko-KR" altLang="en-US" sz="1700" b="1">
              <a:effectLst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583802" y="4268886"/>
            <a:ext cx="4371250" cy="59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단순한 벽돌재질인 점토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콘크리트 뿐 아니라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금속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유리 등의 빛이 잘 반사되는 재질 사용 </a:t>
            </a:r>
            <a:endParaRPr lang="ko-KR" altLang="en-US" sz="1700" b="1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7062" y="598972"/>
            <a:ext cx="8197875" cy="5660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622"/>
            <a:ext cx="5758992" cy="468789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9074" y="961622"/>
            <a:ext cx="6532926" cy="4687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2910" y="1160027"/>
            <a:ext cx="5763333" cy="439765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4224" y="1160027"/>
            <a:ext cx="6607775" cy="4397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화면 슬라이드 쇼(4:3)</ep:PresentationFormat>
  <ep:Paragraphs>41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2023-09-18T08:44:03.953</dcterms:created>
  <dc:creator>User</dc:creator>
  <cp:lastModifiedBy>kimpe</cp:lastModifiedBy>
  <dcterms:modified xsi:type="dcterms:W3CDTF">2023-09-19T01:47:32.772</dcterms:modified>
  <cp:revision>34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