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3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42949" y="2130425"/>
            <a:ext cx="84200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899" y="3886200"/>
            <a:ext cx="69341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906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95299" y="274638"/>
            <a:ext cx="89153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321700" y="2214563"/>
            <a:ext cx="5262579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81849" y="274638"/>
            <a:ext cx="222884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299" y="274638"/>
            <a:ext cx="652144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82504" y="4406900"/>
            <a:ext cx="84200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4" y="2906713"/>
            <a:ext cx="84200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99" y="1600200"/>
            <a:ext cx="43751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49" y="1600200"/>
            <a:ext cx="437514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94030" y="1643063"/>
            <a:ext cx="89153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5299" y="160020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49" y="160020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4030" y="398422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279" y="3984220"/>
            <a:ext cx="437514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41644" y="4800600"/>
            <a:ext cx="59435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4" y="612775"/>
            <a:ext cx="59435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4" y="5367338"/>
            <a:ext cx="59435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95299" y="274638"/>
            <a:ext cx="89153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99" y="1600200"/>
            <a:ext cx="89153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49" y="6356350"/>
            <a:ext cx="31368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299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4" y="0"/>
            <a:ext cx="969971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4" y="0"/>
            <a:ext cx="969971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44" y="0"/>
            <a:ext cx="9699712" cy="6858000"/>
          </a:xfrm>
          <a:prstGeom prst="rect">
            <a:avLst/>
          </a:prstGeom>
        </p:spPr>
      </p:pic>
      <p:cxnSp>
        <p:nvCxnSpPr>
          <p:cNvPr id="4" name=""/>
          <p:cNvCxnSpPr/>
          <p:nvPr/>
        </p:nvCxnSpPr>
        <p:spPr>
          <a:xfrm rot="10800000">
            <a:off x="2588924" y="5555358"/>
            <a:ext cx="40521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"/>
          <p:cNvCxnSpPr/>
          <p:nvPr/>
        </p:nvCxnSpPr>
        <p:spPr>
          <a:xfrm flipV="1">
            <a:off x="2588924" y="4513775"/>
            <a:ext cx="1713067" cy="8314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/>
          <p:cNvCxnSpPr/>
          <p:nvPr/>
        </p:nvCxnSpPr>
        <p:spPr>
          <a:xfrm rot="16200000" flipV="1">
            <a:off x="4920578" y="3830348"/>
            <a:ext cx="813874" cy="7490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 flipV="1">
            <a:off x="3278299" y="3167398"/>
            <a:ext cx="925669" cy="711020"/>
          </a:xfrm>
          <a:prstGeom prst="bentConnector3">
            <a:avLst>
              <a:gd name="adj1" fmla="val 6433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A4 용지(210x297mm)</ep:PresentationFormat>
  <ep:Paragraphs>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2023-10-09T15:40:11.830</dcterms:created>
  <dc:creator>User</dc:creator>
  <cp:lastModifiedBy>User</cp:lastModifiedBy>
  <dcterms:modified xsi:type="dcterms:W3CDTF">2023-10-09T15:50:18.716</dcterms:modified>
  <cp:revision>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