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0792" y="0"/>
            <a:ext cx="617041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694997" y="4750426"/>
            <a:ext cx="802004" cy="63881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/>
              <a:t>35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Spring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585460" y="4750426"/>
            <a:ext cx="1002030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35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Summer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833110" y="4750426"/>
            <a:ext cx="525780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35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Fall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3117" y="0"/>
            <a:ext cx="5348882" cy="685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661660" y="4750426"/>
            <a:ext cx="859155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35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Winter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709285" y="4750426"/>
            <a:ext cx="802004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-55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Spring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614035" y="4750426"/>
            <a:ext cx="1002030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-55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Summer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852160" y="4750426"/>
            <a:ext cx="525780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-55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Fall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117" y="0"/>
            <a:ext cx="5348882" cy="685800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680710" y="4750426"/>
            <a:ext cx="859155" cy="638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-55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Winter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118" y="0"/>
            <a:ext cx="5348882" cy="685800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3488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16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2023-12-16T17:21:49.290</dcterms:created>
  <dc:creator>User</dc:creator>
  <cp:lastModifiedBy>User</cp:lastModifiedBy>
  <dcterms:modified xsi:type="dcterms:W3CDTF">2023-12-16T18:06:16.379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