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518660" y="2578850"/>
            <a:ext cx="3154680" cy="850149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5000" b="1" spc="400">
                <a:solidFill>
                  <a:schemeClr val="tx1"/>
                </a:solidFill>
              </a:rPr>
              <a:t>컨셉 구상</a:t>
            </a:r>
            <a:endParaRPr lang="ko-KR" altLang="en-US" sz="5000" b="1" spc="400">
              <a:solidFill>
                <a:schemeClr val="tx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3404384" y="3429000"/>
            <a:ext cx="4268956" cy="36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/>
              <a:t>Studio A </a:t>
            </a:r>
            <a:r>
              <a:rPr lang="ko-KR" altLang="en-US"/>
              <a:t>김상윤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19895" y="672571"/>
            <a:ext cx="12192000" cy="8209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en-US" sz="2000" b="1">
                <a:solidFill>
                  <a:schemeClr val="tx1"/>
                </a:solidFill>
                <a:effectLst/>
              </a:rPr>
              <a:t>정육면체 큐브를 랜덤하게 분할</a:t>
            </a:r>
            <a:endParaRPr lang="ko-KR" altLang="en-US" sz="2000" b="1">
              <a:solidFill>
                <a:schemeClr val="tx1"/>
              </a:solidFill>
              <a:effectLst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en-US" sz="2000" b="1">
                <a:solidFill>
                  <a:schemeClr val="tx1"/>
                </a:solidFill>
                <a:effectLst/>
              </a:rPr>
              <a:t>해체하여 인위적인 틈을 통해 표현</a:t>
            </a:r>
            <a:endParaRPr lang="ko-KR" altLang="en-US" sz="2000" b="1">
              <a:solidFill>
                <a:schemeClr val="tx1"/>
              </a:solidFill>
              <a:effectLst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8014" y="2200301"/>
            <a:ext cx="3472219" cy="3253687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6062" y="2200301"/>
            <a:ext cx="3279665" cy="325368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40845" y="2200301"/>
            <a:ext cx="3189830" cy="3253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1119" y="1512053"/>
            <a:ext cx="5414378" cy="383389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03207" y="1512053"/>
            <a:ext cx="4580517" cy="3833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948" y="1197986"/>
            <a:ext cx="4713710" cy="4462028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7280" y="1197985"/>
            <a:ext cx="4646111" cy="4462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8945" y="0"/>
            <a:ext cx="867411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</ep:Words>
  <ep:PresentationFormat>화면 슬라이드 쇼(4:3)</ep:PresentationFormat>
  <ep:Paragraphs>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2023-09-21T17:25:17.607</dcterms:created>
  <dc:creator>User</dc:creator>
  <cp:lastModifiedBy>kimpe</cp:lastModifiedBy>
  <dcterms:modified xsi:type="dcterms:W3CDTF">2023-09-22T01:31:38.996</dcterms:modified>
  <cp:revision>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