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Relationship Id="rId7" Type="http://schemas.openxmlformats.org/officeDocument/2006/relationships/image" Target="../media/image7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Relationship Id="rId5" Type="http://schemas.openxmlformats.org/officeDocument/2006/relationships/image" Target="../media/image10.jpe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jpeg"  /><Relationship Id="rId4" Type="http://schemas.openxmlformats.org/officeDocument/2006/relationships/image" Target="../media/image1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385319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 b="1"/>
              <a:t>건축설계 중간평가</a:t>
            </a:r>
            <a:endParaRPr lang="ko-KR" altLang="en-US" b="1"/>
          </a:p>
        </p:txBody>
      </p:sp>
      <p:sp>
        <p:nvSpPr>
          <p:cNvPr id="4" name=""/>
          <p:cNvSpPr txBox="1"/>
          <p:nvPr/>
        </p:nvSpPr>
        <p:spPr>
          <a:xfrm>
            <a:off x="3907088" y="3595978"/>
            <a:ext cx="4377823" cy="3584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Studio A   2022103900 </a:t>
            </a:r>
            <a:r>
              <a:rPr lang="ko-KR" altLang="en-US"/>
              <a:t>김상윤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032773" y="1310170"/>
            <a:ext cx="5231357" cy="691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>
                <a:latin typeface="맑은 고딕"/>
                <a:ea typeface="맑은 고딕"/>
              </a:rPr>
              <a:t>Henri-Edmond Cross</a:t>
            </a:r>
            <a:endParaRPr lang="en-US" altLang="ko-KR" sz="4000" b="1"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255436" y="2204357"/>
            <a:ext cx="4268956" cy="341348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본명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Henri Edmond Delacroix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출생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프랑스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활동시기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19</a:t>
            </a:r>
            <a:r>
              <a:rPr lang="ko-KR" altLang="en-US" sz="2100">
                <a:solidFill>
                  <a:schemeClr val="tx1"/>
                </a:solidFill>
              </a:rPr>
              <a:t>세기 후반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생애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1856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-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1910</a:t>
            </a:r>
            <a:endParaRPr lang="en-US" altLang="ko-KR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100">
                <a:solidFill>
                  <a:schemeClr val="tx1"/>
                </a:solidFill>
              </a:rPr>
              <a:t>·</a:t>
            </a:r>
            <a:r>
              <a:rPr lang="ko-KR" altLang="en-US" sz="2100">
                <a:solidFill>
                  <a:schemeClr val="tx1"/>
                </a:solidFill>
              </a:rPr>
              <a:t> 사실주의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100">
                <a:solidFill>
                  <a:schemeClr val="tx1"/>
                </a:solidFill>
              </a:rPr>
              <a:t>·</a:t>
            </a:r>
            <a:r>
              <a:rPr lang="ko-KR" altLang="en-US" sz="2100">
                <a:solidFill>
                  <a:schemeClr val="tx1"/>
                </a:solidFill>
              </a:rPr>
              <a:t> 신인상주의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100">
                <a:solidFill>
                  <a:schemeClr val="tx1"/>
                </a:solidFill>
              </a:rPr>
              <a:t>·</a:t>
            </a:r>
            <a:r>
              <a:rPr lang="ko-KR" altLang="en-US" sz="2100">
                <a:solidFill>
                  <a:schemeClr val="tx1"/>
                </a:solidFill>
              </a:rPr>
              <a:t> 점묘화</a:t>
            </a:r>
            <a:endParaRPr lang="ko-KR" altLang="en-US" sz="2100">
              <a:solidFill>
                <a:schemeClr val="tx1"/>
              </a:solidFill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522" y="0"/>
            <a:ext cx="413358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3571155" y="3118242"/>
            <a:ext cx="5304764" cy="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Pink Cloud</a:t>
            </a:r>
            <a:r>
              <a:rPr lang="ko-KR" altLang="en-US" b="1"/>
              <a:t> </a:t>
            </a:r>
            <a:r>
              <a:rPr lang="en-US" altLang="ko-KR" sz="1400"/>
              <a:t>(1896-1898)</a:t>
            </a:r>
            <a:endParaRPr lang="en-US" altLang="ko-KR" sz="1400"/>
          </a:p>
        </p:txBody>
      </p:sp>
      <p:sp>
        <p:nvSpPr>
          <p:cNvPr id="8" name=""/>
          <p:cNvSpPr txBox="1"/>
          <p:nvPr/>
        </p:nvSpPr>
        <p:spPr>
          <a:xfrm>
            <a:off x="4042113" y="634732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Provence Landscape</a:t>
            </a:r>
            <a:r>
              <a:rPr lang="ko-KR" altLang="en-US" b="1"/>
              <a:t> </a:t>
            </a:r>
            <a:r>
              <a:rPr lang="en-US" altLang="ko-KR" sz="1400"/>
              <a:t>(1900)</a:t>
            </a:r>
            <a:endParaRPr lang="en-US" altLang="ko-KR" sz="14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9980" y="3489822"/>
            <a:ext cx="3567112" cy="28575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99599" y="256678"/>
            <a:ext cx="3247876" cy="286156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74508" y="266700"/>
            <a:ext cx="3865041" cy="2851542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7354647" y="3118242"/>
            <a:ext cx="5304764" cy="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Port of Marseilles</a:t>
            </a:r>
            <a:r>
              <a:rPr lang="ko-KR" altLang="en-US" b="1"/>
              <a:t> </a:t>
            </a:r>
            <a:r>
              <a:rPr lang="en-US" altLang="ko-KR" sz="1400"/>
              <a:t>(1909)</a:t>
            </a:r>
            <a:endParaRPr lang="en-US" altLang="ko-KR" sz="14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42522" y="3501706"/>
            <a:ext cx="3529012" cy="285750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7354647" y="6347322"/>
            <a:ext cx="5304764" cy="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Cypresses at Cagnes</a:t>
            </a:r>
            <a:r>
              <a:rPr lang="ko-KR" altLang="en-US" b="1"/>
              <a:t> </a:t>
            </a:r>
            <a:r>
              <a:rPr lang="en-US" altLang="ko-KR" sz="1400"/>
              <a:t>(1908)</a:t>
            </a:r>
            <a:endParaRPr lang="en-US" altLang="ko-KR" sz="1400"/>
          </a:p>
        </p:txBody>
      </p:sp>
      <p:sp>
        <p:nvSpPr>
          <p:cNvPr id="15" name=""/>
          <p:cNvSpPr txBox="1"/>
          <p:nvPr/>
        </p:nvSpPr>
        <p:spPr>
          <a:xfrm>
            <a:off x="168849" y="6361239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Bathers </a:t>
            </a:r>
            <a:r>
              <a:rPr lang="en-US" altLang="ko-KR" sz="1400"/>
              <a:t>(1892-1895)</a:t>
            </a:r>
            <a:endParaRPr lang="en-US" altLang="ko-KR" sz="14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1306" y="3499673"/>
            <a:ext cx="3937934" cy="286156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1753" y="261689"/>
            <a:ext cx="4057039" cy="2861564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168849" y="3123254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Coast Near Antibes </a:t>
            </a:r>
            <a:r>
              <a:rPr lang="en-US" altLang="ko-KR" sz="1400"/>
              <a:t>(1891)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6408" y="795092"/>
            <a:ext cx="3293056" cy="4704366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511512" y="558276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점묘화</a:t>
            </a:r>
            <a:endParaRPr lang="ko-KR" altLang="en-US" b="1"/>
          </a:p>
        </p:txBody>
      </p:sp>
      <p:sp>
        <p:nvSpPr>
          <p:cNvPr id="21" name=""/>
          <p:cNvSpPr/>
          <p:nvPr/>
        </p:nvSpPr>
        <p:spPr>
          <a:xfrm rot="5400000">
            <a:off x="4447301" y="2932627"/>
            <a:ext cx="854119" cy="429295"/>
          </a:xfrm>
          <a:prstGeom prst="triangle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21001" y="3147275"/>
            <a:ext cx="1790700" cy="235585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21001" y="795092"/>
            <a:ext cx="1790700" cy="2388660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4334927" y="558276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픽셀 </a:t>
            </a:r>
            <a:r>
              <a:rPr lang="en-US" altLang="ko-KR" b="1"/>
              <a:t>/</a:t>
            </a:r>
            <a:r>
              <a:rPr lang="ko-KR" altLang="en-US" b="1"/>
              <a:t> 틈</a:t>
            </a:r>
            <a:endParaRPr lang="ko-KR" altLang="en-US" b="1"/>
          </a:p>
        </p:txBody>
      </p:sp>
      <p:sp>
        <p:nvSpPr>
          <p:cNvPr id="25" name=""/>
          <p:cNvSpPr/>
          <p:nvPr/>
        </p:nvSpPr>
        <p:spPr>
          <a:xfrm rot="5400000">
            <a:off x="7828004" y="2969104"/>
            <a:ext cx="854119" cy="429295"/>
          </a:xfrm>
          <a:prstGeom prst="triangle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8021439" y="558276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조각내기 </a:t>
            </a:r>
            <a:r>
              <a:rPr lang="en-US" altLang="ko-KR" b="1"/>
              <a:t>/</a:t>
            </a:r>
            <a:r>
              <a:rPr lang="ko-KR" altLang="en-US" b="1"/>
              <a:t> 밀기</a:t>
            </a:r>
            <a:endParaRPr lang="ko-KR" altLang="en-US" b="1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83584" y="795092"/>
            <a:ext cx="2038558" cy="2352183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83584" y="3218231"/>
            <a:ext cx="2044504" cy="2213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7889" y="1837297"/>
            <a:ext cx="3026433" cy="3183406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66053" y="1837297"/>
            <a:ext cx="2939778" cy="3183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0379" y="381000"/>
            <a:ext cx="4057650" cy="609600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2821" y="1295400"/>
            <a:ext cx="523875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5021759" y="2559622"/>
            <a:ext cx="3080206" cy="173875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미술가 설명 </a:t>
            </a:r>
            <a:r>
              <a:rPr lang="en-US" altLang="ko-KR"/>
              <a:t>(</a:t>
            </a:r>
            <a:r>
              <a:rPr lang="ko-KR" altLang="en-US"/>
              <a:t>인적사항</a:t>
            </a:r>
            <a:r>
              <a:rPr lang="en-US" altLang="ko-KR"/>
              <a:t>,</a:t>
            </a:r>
            <a:r>
              <a:rPr lang="ko-KR" altLang="en-US"/>
              <a:t> 작품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작품에서 컨셉 추출</a:t>
            </a:r>
            <a:endParaRPr lang="ko-KR" altLang="en-US"/>
          </a:p>
          <a:p>
            <a:pPr>
              <a:defRPr/>
            </a:pPr>
            <a:r>
              <a:rPr lang="ko-KR" altLang="en-US"/>
              <a:t>컨셉 발전</a:t>
            </a:r>
            <a:endParaRPr lang="ko-KR" altLang="en-US"/>
          </a:p>
          <a:p>
            <a:pPr>
              <a:defRPr/>
            </a:pPr>
            <a:r>
              <a:rPr lang="ko-KR" altLang="en-US"/>
              <a:t>컨셉의 공간화</a:t>
            </a:r>
            <a:endParaRPr lang="ko-KR" altLang="en-US"/>
          </a:p>
          <a:p>
            <a:pPr>
              <a:defRPr/>
            </a:pPr>
            <a:r>
              <a:rPr lang="ko-KR" altLang="en-US"/>
              <a:t>공간의 설명</a:t>
            </a:r>
            <a:endParaRPr lang="ko-KR" altLang="en-US"/>
          </a:p>
          <a:p>
            <a:pPr>
              <a:defRPr/>
            </a:pPr>
            <a:r>
              <a:rPr lang="ko-KR" altLang="en-US"/>
              <a:t>도면과 렌더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</ep:Words>
  <ep:PresentationFormat>화면 슬라이드 쇼(4:3)</ep:PresentationFormat>
  <ep:Paragraphs>25</ep:Paragraphs>
  <ep:Slides>7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건축설계 중간평가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2023-10-29T04:18:30.304</dcterms:created>
  <dc:creator>User</dc:creator>
  <cp:lastModifiedBy>User</cp:lastModifiedBy>
  <dcterms:modified xsi:type="dcterms:W3CDTF">2023-10-29T17:32:35.647</dcterms:modified>
  <cp:revision>28</cp:revision>
  <dc:title>건축설계 중간평가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