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5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9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0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3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0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2024-A00B-4BCF-9D35-54721944EE0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6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3968" y="908720"/>
            <a:ext cx="412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我同意上述条款   </a:t>
            </a:r>
            <a:r>
              <a:rPr lang="en-US" altLang="zh-CN" dirty="0" smtClean="0"/>
              <a:t>checkbox  </a:t>
            </a:r>
            <a:r>
              <a:rPr lang="zh-CN" altLang="en-US" dirty="0" smtClean="0"/>
              <a:t>绑定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isAgreeChecked</a:t>
            </a:r>
          </a:p>
          <a:p>
            <a:endParaRPr lang="en-US" altLang="zh-CN" dirty="0"/>
          </a:p>
          <a:p>
            <a:r>
              <a:rPr lang="zh-CN" altLang="en-US" dirty="0" smtClean="0"/>
              <a:t>开始预约， 检测</a:t>
            </a:r>
            <a:r>
              <a:rPr lang="en-US" altLang="zh-CN" dirty="0" smtClean="0"/>
              <a:t>isAgreeChecked</a:t>
            </a:r>
          </a:p>
          <a:p>
            <a:endParaRPr lang="en-US" altLang="zh-CN" dirty="0"/>
          </a:p>
          <a:p>
            <a:r>
              <a:rPr lang="zh-CN" altLang="en-US" dirty="0" smtClean="0"/>
              <a:t>我的订单</a:t>
            </a:r>
            <a:r>
              <a:rPr lang="en-US" altLang="zh-CN" dirty="0" smtClean="0"/>
              <a:t>,    </a:t>
            </a:r>
            <a:r>
              <a:rPr lang="zh-CN" altLang="en-US" dirty="0" smtClean="0"/>
              <a:t>显示本人订单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5" y="-680583"/>
            <a:ext cx="4572709" cy="79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4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315416"/>
            <a:ext cx="4104456" cy="7300462"/>
          </a:xfrm>
        </p:spPr>
      </p:pic>
    </p:spTree>
    <p:extLst>
      <p:ext uri="{BB962C8B-B14F-4D97-AF65-F5344CB8AC3E}">
        <p14:creationId xmlns:p14="http://schemas.microsoft.com/office/powerpoint/2010/main" val="363037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531440"/>
            <a:ext cx="4283968" cy="7619754"/>
          </a:xfrm>
        </p:spPr>
      </p:pic>
    </p:spTree>
    <p:extLst>
      <p:ext uri="{BB962C8B-B14F-4D97-AF65-F5344CB8AC3E}">
        <p14:creationId xmlns:p14="http://schemas.microsoft.com/office/powerpoint/2010/main" val="25481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3611523" cy="6423698"/>
          </a:xfrm>
        </p:spPr>
      </p:pic>
    </p:spTree>
    <p:extLst>
      <p:ext uri="{BB962C8B-B14F-4D97-AF65-F5344CB8AC3E}">
        <p14:creationId xmlns:p14="http://schemas.microsoft.com/office/powerpoint/2010/main" val="332696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全屏显示(4:3)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12</cp:revision>
  <dcterms:created xsi:type="dcterms:W3CDTF">2018-05-22T08:00:19Z</dcterms:created>
  <dcterms:modified xsi:type="dcterms:W3CDTF">2018-05-22T09:30:04Z</dcterms:modified>
</cp:coreProperties>
</file>