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45" r:id="rId3"/>
    <p:sldId id="357" r:id="rId4"/>
    <p:sldId id="291" r:id="rId5"/>
    <p:sldId id="337" r:id="rId6"/>
    <p:sldId id="358" r:id="rId7"/>
    <p:sldId id="356" r:id="rId8"/>
    <p:sldId id="284" r:id="rId9"/>
    <p:sldId id="330" r:id="rId10"/>
    <p:sldId id="34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7" autoAdjust="0"/>
  </p:normalViewPr>
  <p:slideViewPr>
    <p:cSldViewPr snapToGrid="0">
      <p:cViewPr varScale="1">
        <p:scale>
          <a:sx n="59" d="100"/>
          <a:sy n="59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686F-CFEF-4F15-A5FC-3D9AA84854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1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686F-CFEF-4F15-A5FC-3D9AA84854D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4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076F4-FBFD-41B3-9F4E-72FDA8C926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0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686F-CFEF-4F15-A5FC-3D9AA84854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2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1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1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9222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5" y="2884642"/>
            <a:ext cx="95286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实验补充</a:t>
            </a:r>
            <a:r>
              <a:rPr lang="en-US" altLang="zh-CN" sz="4400" dirty="0"/>
              <a:t>2 </a:t>
            </a:r>
            <a:r>
              <a:rPr lang="zh-CN" altLang="en-US" sz="4400" dirty="0"/>
              <a:t>层级建模</a:t>
            </a:r>
            <a:r>
              <a:rPr lang="en-US" altLang="zh-CN" sz="4400" dirty="0"/>
              <a:t>-</a:t>
            </a:r>
            <a:r>
              <a:rPr lang="zh-CN" altLang="en-US" sz="4400" dirty="0"/>
              <a:t>人形机器人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助教：林志强、肖荣钧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示例代码中已经实现部分键盘触发功能，学生只需选择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触发相应部件操作；如图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所示，选中需要操作的节点以后，通过键盘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键完成机器模型的变化。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shift+u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shift+i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shift+o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可以改变观察视角。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CCC30B-2267-4712-8149-FF86B3E9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482" y="2004815"/>
            <a:ext cx="6104762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机械手臂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F77B93-AFA4-4BB3-AA3C-966EDD64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816" y="1097313"/>
            <a:ext cx="5884481" cy="41366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9165B9-1A3B-46CC-81CA-E50B4B3CAA11}"/>
              </a:ext>
            </a:extLst>
          </p:cNvPr>
          <p:cNvSpPr txBox="1"/>
          <p:nvPr/>
        </p:nvSpPr>
        <p:spPr>
          <a:xfrm>
            <a:off x="1113617" y="5650839"/>
            <a:ext cx="1047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在对层次模型中的节点进行操作的时候，此操作不但会影响该节点的位置和方向，同样会影响该节点的所有子孙节点。如在机械手臂模型中，底座的操作会影响整个模型，但是小臂的操作只影响自己。</a:t>
            </a:r>
          </a:p>
        </p:txBody>
      </p:sp>
    </p:spTree>
    <p:extLst>
      <p:ext uri="{BB962C8B-B14F-4D97-AF65-F5344CB8AC3E}">
        <p14:creationId xmlns:p14="http://schemas.microsoft.com/office/powerpoint/2010/main" val="358105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机械手臂的实现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FE58D2-BF00-4987-A61D-C389C6A4F25C}"/>
              </a:ext>
            </a:extLst>
          </p:cNvPr>
          <p:cNvSpPr/>
          <p:nvPr/>
        </p:nvSpPr>
        <p:spPr>
          <a:xfrm>
            <a:off x="1109607" y="1756304"/>
            <a:ext cx="8208564" cy="2846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27851F-FDBF-455E-A17D-39338398208D}"/>
              </a:ext>
            </a:extLst>
          </p:cNvPr>
          <p:cNvSpPr txBox="1"/>
          <p:nvPr/>
        </p:nvSpPr>
        <p:spPr>
          <a:xfrm>
            <a:off x="1424945" y="1802025"/>
            <a:ext cx="75095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底座变换矩阵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modelView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Translate 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RotateY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(Theta[</a:t>
            </a:r>
            <a:r>
              <a:rPr lang="en-US" altLang="zh-CN" sz="1600" dirty="0">
                <a:solidFill>
                  <a:srgbClr val="2F4F4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base();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首先绘制底座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大臂变换矩阵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modelView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*= Translate 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RotateZ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(Theta[</a:t>
            </a:r>
            <a:r>
              <a:rPr lang="en-US" altLang="zh-CN" sz="1600" dirty="0" err="1">
                <a:solidFill>
                  <a:srgbClr val="2F4F4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UpperArm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]));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upper_arm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绘制下臂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小臂变换矩阵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modelView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*= Translate 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RotateZ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(Theta[</a:t>
            </a:r>
            <a:r>
              <a:rPr lang="en-US" altLang="zh-CN" sz="1600" dirty="0" err="1">
                <a:solidFill>
                  <a:srgbClr val="2F4F4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LowerArm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]));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小臂变换矩阵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lower_arm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绘制上臂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308121-8FA7-4439-90CB-A68918318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09" y="1577209"/>
            <a:ext cx="1278331" cy="313652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422F20E-B0ED-44E5-8928-982700F690B6}"/>
              </a:ext>
            </a:extLst>
          </p:cNvPr>
          <p:cNvSpPr txBox="1"/>
          <p:nvPr/>
        </p:nvSpPr>
        <p:spPr>
          <a:xfrm>
            <a:off x="1424945" y="5280791"/>
            <a:ext cx="8594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结构比较简单，在实现时没有用树形数据结构去存储和操作，直接逐个绘制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07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45" y="336805"/>
            <a:ext cx="10515600" cy="1325563"/>
          </a:xfrm>
        </p:spPr>
        <p:txBody>
          <a:bodyPr/>
          <a:lstStyle/>
          <a:p>
            <a:r>
              <a:rPr lang="zh-CN" altLang="en-US" dirty="0"/>
              <a:t>机器人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264" y="1662368"/>
            <a:ext cx="4255956" cy="3731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563" y="5684334"/>
            <a:ext cx="887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躯干</a:t>
            </a:r>
            <a:r>
              <a:rPr lang="en-US" altLang="zh-CN" sz="1600" dirty="0"/>
              <a:t> -&gt; </a:t>
            </a:r>
            <a:r>
              <a:rPr lang="zh-CN" altLang="zh-CN" sz="1600" dirty="0"/>
              <a:t>头</a:t>
            </a:r>
            <a:r>
              <a:rPr lang="en-US" altLang="zh-CN" sz="1600" dirty="0"/>
              <a:t> -&gt; </a:t>
            </a:r>
            <a:r>
              <a:rPr lang="zh-CN" altLang="zh-CN" sz="1600" dirty="0"/>
              <a:t>左上臂</a:t>
            </a:r>
            <a:r>
              <a:rPr lang="en-US" altLang="zh-CN" sz="1600" dirty="0"/>
              <a:t> -&gt; </a:t>
            </a:r>
            <a:r>
              <a:rPr lang="zh-CN" altLang="zh-CN" sz="1600" dirty="0"/>
              <a:t>左小臂</a:t>
            </a:r>
            <a:r>
              <a:rPr lang="en-US" altLang="zh-CN" sz="1600" dirty="0"/>
              <a:t> -&gt; </a:t>
            </a:r>
            <a:r>
              <a:rPr lang="zh-CN" altLang="zh-CN" sz="1600" dirty="0"/>
              <a:t>右上臂</a:t>
            </a:r>
            <a:r>
              <a:rPr lang="en-US" altLang="zh-CN" sz="1600" dirty="0"/>
              <a:t> -&gt; </a:t>
            </a:r>
            <a:r>
              <a:rPr lang="zh-CN" altLang="zh-CN" sz="1600" dirty="0"/>
              <a:t>右下臂</a:t>
            </a:r>
            <a:r>
              <a:rPr lang="en-US" altLang="zh-CN" sz="1600" dirty="0"/>
              <a:t> -&gt; </a:t>
            </a:r>
            <a:r>
              <a:rPr lang="zh-CN" altLang="zh-CN" sz="1600" dirty="0"/>
              <a:t>左上腿</a:t>
            </a:r>
            <a:r>
              <a:rPr lang="en-US" altLang="zh-CN" sz="1600" dirty="0"/>
              <a:t> -&gt; </a:t>
            </a:r>
            <a:r>
              <a:rPr lang="zh-CN" altLang="zh-CN" sz="1600" dirty="0"/>
              <a:t>左下腿</a:t>
            </a:r>
            <a:r>
              <a:rPr lang="en-US" altLang="zh-CN" sz="1600" dirty="0"/>
              <a:t> -&gt; </a:t>
            </a:r>
            <a:r>
              <a:rPr lang="zh-CN" altLang="zh-CN" sz="1600" dirty="0"/>
              <a:t>右上腿</a:t>
            </a:r>
            <a:r>
              <a:rPr lang="en-US" altLang="zh-CN" sz="1600" dirty="0"/>
              <a:t> -&gt; </a:t>
            </a:r>
            <a:r>
              <a:rPr lang="zh-CN" altLang="zh-CN" sz="1600" dirty="0"/>
              <a:t>右下腿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8C57F2-2A32-46FB-ABBE-44AF9C379ED9}"/>
              </a:ext>
            </a:extLst>
          </p:cNvPr>
          <p:cNvSpPr/>
          <p:nvPr/>
        </p:nvSpPr>
        <p:spPr>
          <a:xfrm>
            <a:off x="9307978" y="768031"/>
            <a:ext cx="1867301" cy="519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F68181-F35E-419B-989A-0BEAE00E0586}"/>
              </a:ext>
            </a:extLst>
          </p:cNvPr>
          <p:cNvSpPr/>
          <p:nvPr/>
        </p:nvSpPr>
        <p:spPr>
          <a:xfrm>
            <a:off x="9307978" y="5393443"/>
            <a:ext cx="1867301" cy="5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躯干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969ABB-4718-4C72-AA97-57E775AA6C09}"/>
              </a:ext>
            </a:extLst>
          </p:cNvPr>
          <p:cNvSpPr/>
          <p:nvPr/>
        </p:nvSpPr>
        <p:spPr>
          <a:xfrm>
            <a:off x="3262964" y="3089709"/>
            <a:ext cx="914400" cy="97215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DFAC58-72FD-44E0-974F-4ADEC75DCE40}"/>
              </a:ext>
            </a:extLst>
          </p:cNvPr>
          <p:cNvSpPr/>
          <p:nvPr/>
        </p:nvSpPr>
        <p:spPr>
          <a:xfrm>
            <a:off x="4177364" y="3089709"/>
            <a:ext cx="914400" cy="97215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58E69-1ECA-43F0-BB3B-46307FB8F08E}"/>
              </a:ext>
            </a:extLst>
          </p:cNvPr>
          <p:cNvSpPr txBox="1"/>
          <p:nvPr/>
        </p:nvSpPr>
        <p:spPr>
          <a:xfrm>
            <a:off x="4955723" y="1186811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躯干*头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AD1067-1FA0-4FD2-816D-95B67089A6DB}"/>
              </a:ext>
            </a:extLst>
          </p:cNvPr>
          <p:cNvSpPr/>
          <p:nvPr/>
        </p:nvSpPr>
        <p:spPr>
          <a:xfrm>
            <a:off x="9307977" y="4813815"/>
            <a:ext cx="1867301" cy="5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左上臂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E3CABA8B-38D3-4B10-81B9-2B6096E84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94" y="1707615"/>
            <a:ext cx="1633220" cy="3736340"/>
          </a:xfrm>
          <a:prstGeom prst="rect">
            <a:avLst/>
          </a:prstGeom>
          <a:ln w="9525" cap="flat" cmpd="sng" algn="ctr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6731F92-C012-42EF-AA97-AFA21D5CC5CC}"/>
              </a:ext>
            </a:extLst>
          </p:cNvPr>
          <p:cNvSpPr txBox="1"/>
          <p:nvPr/>
        </p:nvSpPr>
        <p:spPr>
          <a:xfrm>
            <a:off x="320563" y="6129113"/>
            <a:ext cx="7961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在更复杂的层级模型中使用</a:t>
            </a:r>
            <a:r>
              <a:rPr lang="zh-CN" altLang="en-US" sz="1600" b="1" dirty="0"/>
              <a:t>堆栈</a:t>
            </a:r>
            <a:r>
              <a:rPr lang="zh-CN" altLang="en-US" sz="1600" dirty="0"/>
              <a:t>的方式来保存和恢复节点变换矩阵的方法</a:t>
            </a:r>
          </a:p>
        </p:txBody>
      </p:sp>
    </p:spTree>
    <p:extLst>
      <p:ext uri="{BB962C8B-B14F-4D97-AF65-F5344CB8AC3E}">
        <p14:creationId xmlns:p14="http://schemas.microsoft.com/office/powerpoint/2010/main" val="27101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00273 0.2173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211520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绘制节点</a:t>
            </a:r>
            <a:endParaRPr lang="zh-CN" altLang="zh-CN" sz="4400" b="1" dirty="0"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0BB3A4-9F2F-425E-A43D-503F621302F4}"/>
              </a:ext>
            </a:extLst>
          </p:cNvPr>
          <p:cNvSpPr txBox="1"/>
          <p:nvPr/>
        </p:nvSpPr>
        <p:spPr>
          <a:xfrm>
            <a:off x="813184" y="1540524"/>
            <a:ext cx="9367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参考上次上机课的内容绘制每一个节点，完成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torso(), head(),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left_upper_arm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left_lower_arm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right_upper_arm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right_lower_arm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left_upper_leg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left_lower_leg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right_upper_leg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right_lower_leg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E7B48F-EE59-4E62-BF88-3B470D04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09" y="2907065"/>
            <a:ext cx="9482381" cy="24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211520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层级树的遍历绘制</a:t>
            </a:r>
            <a:endParaRPr lang="zh-CN" altLang="zh-CN" sz="4400" b="1" dirty="0"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0BB3A4-9F2F-425E-A43D-503F621302F4}"/>
              </a:ext>
            </a:extLst>
          </p:cNvPr>
          <p:cNvSpPr txBox="1"/>
          <p:nvPr/>
        </p:nvSpPr>
        <p:spPr>
          <a:xfrm>
            <a:off x="813184" y="1540524"/>
            <a:ext cx="936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按深度优先顺序，既 “躯干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头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左上臂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左小臂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右上臂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右下臂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左上腿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左下腿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右上腿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右下腿”的顺序完成层级树的遍历，完成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（）函数。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A22D74-3395-4BA1-8D63-76FA1514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97" y="2630066"/>
            <a:ext cx="9216416" cy="2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2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211520" y="327872"/>
            <a:ext cx="70465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层级树的遍历绘制</a:t>
            </a:r>
            <a:endParaRPr lang="zh-CN" altLang="zh-CN" sz="4400" b="1" dirty="0"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0DB025-2D41-4571-A47E-162514269BEC}"/>
              </a:ext>
            </a:extLst>
          </p:cNvPr>
          <p:cNvSpPr/>
          <p:nvPr/>
        </p:nvSpPr>
        <p:spPr>
          <a:xfrm>
            <a:off x="1505848" y="1342028"/>
            <a:ext cx="8862614" cy="44206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9DEA00-9916-4EDC-A0DB-3855C3EB1C0A}"/>
              </a:ext>
            </a:extLst>
          </p:cNvPr>
          <p:cNvSpPr txBox="1"/>
          <p:nvPr/>
        </p:nvSpPr>
        <p:spPr>
          <a:xfrm>
            <a:off x="1823538" y="1382344"/>
            <a:ext cx="87443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modelView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= Translate *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RotateY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(Theta[</a:t>
            </a:r>
            <a:r>
              <a:rPr lang="en-US" altLang="zh-CN" dirty="0">
                <a:solidFill>
                  <a:srgbClr val="2F4F4F"/>
                </a:solidFill>
                <a:ea typeface="新宋体" panose="02010609030101010101" pitchFamily="49" charset="-122"/>
              </a:rPr>
              <a:t>Torso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]);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躯干变换矩阵</a:t>
            </a: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torso();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首先绘制躯干</a:t>
            </a:r>
            <a:endParaRPr lang="en-US" altLang="zh-CN" dirty="0">
              <a:solidFill>
                <a:schemeClr val="accent6"/>
              </a:solidFill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mstack.push</a:t>
            </a:r>
            <a:r>
              <a:rPr lang="en-US" altLang="zh-CN" dirty="0"/>
              <a:t>( </a:t>
            </a:r>
            <a:r>
              <a:rPr lang="en-US" altLang="zh-CN" dirty="0" err="1"/>
              <a:t>modelView</a:t>
            </a:r>
            <a:r>
              <a:rPr lang="en-US" altLang="zh-CN" dirty="0"/>
              <a:t> 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保存躯干变换矩阵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modelView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*= Translate *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RotateY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(Theta[</a:t>
            </a:r>
            <a:r>
              <a:rPr lang="en-US" altLang="zh-CN" dirty="0">
                <a:solidFill>
                  <a:srgbClr val="2F4F4F"/>
                </a:solidFill>
                <a:ea typeface="新宋体" panose="02010609030101010101" pitchFamily="49" charset="-122"/>
              </a:rPr>
              <a:t>Head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]));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头结点局部变换矩阵</a:t>
            </a:r>
          </a:p>
          <a:p>
            <a:r>
              <a:rPr lang="en-US" altLang="zh-CN" dirty="0"/>
              <a:t>head();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头部绘制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/>
              <a:t>modelView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mstack.pop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恢复躯干变换矩阵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mstack.push</a:t>
            </a:r>
            <a:r>
              <a:rPr lang="en-US" altLang="zh-CN" dirty="0"/>
              <a:t>( </a:t>
            </a:r>
            <a:r>
              <a:rPr lang="en-US" altLang="zh-CN" dirty="0" err="1"/>
              <a:t>modelView</a:t>
            </a:r>
            <a:r>
              <a:rPr lang="en-US" altLang="zh-CN" dirty="0"/>
              <a:t> 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保存躯干变换矩阵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modelView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*= Translate *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RotateZ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(Theta[</a:t>
            </a:r>
            <a:r>
              <a:rPr lang="en-US" altLang="zh-CN" dirty="0" err="1">
                <a:solidFill>
                  <a:srgbClr val="2F4F4F"/>
                </a:solidFill>
                <a:ea typeface="新宋体" panose="02010609030101010101" pitchFamily="49" charset="-122"/>
              </a:rPr>
              <a:t>LeftUpperArm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]));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左大臂局部变换矩阵</a:t>
            </a:r>
          </a:p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left_upper_arm</a:t>
            </a:r>
            <a:r>
              <a:rPr lang="en-US" altLang="zh-CN" dirty="0"/>
              <a:t>();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左大臂</a:t>
            </a:r>
            <a:r>
              <a:rPr lang="zh-CN" altLang="en-US" dirty="0">
                <a:solidFill>
                  <a:schemeClr val="accent6"/>
                </a:solidFill>
              </a:rPr>
              <a:t>绘制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modelView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*= Translate *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RotateZ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(Theta[</a:t>
            </a:r>
            <a:r>
              <a:rPr lang="en-US" altLang="zh-CN" dirty="0" err="1">
                <a:solidFill>
                  <a:srgbClr val="2F4F4F"/>
                </a:solidFill>
                <a:ea typeface="新宋体" panose="02010609030101010101" pitchFamily="49" charset="-122"/>
              </a:rPr>
              <a:t>RightUpperArm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]));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左小臂局部变换矩阵</a:t>
            </a:r>
          </a:p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left_lower_arm</a:t>
            </a:r>
            <a:r>
              <a:rPr lang="en-US" altLang="zh-CN" dirty="0"/>
              <a:t>();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左小臂</a:t>
            </a:r>
            <a:r>
              <a:rPr lang="zh-CN" altLang="en-US" dirty="0">
                <a:solidFill>
                  <a:schemeClr val="accent6"/>
                </a:solidFill>
              </a:rPr>
              <a:t>绘制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/>
              <a:t>modelView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mstack.pop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恢复躯干变换矩阵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mstack.push</a:t>
            </a:r>
            <a:r>
              <a:rPr lang="en-US" altLang="zh-CN" dirty="0"/>
              <a:t>( </a:t>
            </a:r>
            <a:r>
              <a:rPr lang="en-US" altLang="zh-CN" dirty="0" err="1"/>
              <a:t>modelView</a:t>
            </a:r>
            <a:r>
              <a:rPr lang="en-US" altLang="zh-CN" dirty="0"/>
              <a:t> 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保存躯干变换矩阵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E090B2-DB05-4070-9242-6652F7CCCC61}"/>
              </a:ext>
            </a:extLst>
          </p:cNvPr>
          <p:cNvSpPr txBox="1"/>
          <p:nvPr/>
        </p:nvSpPr>
        <p:spPr>
          <a:xfrm>
            <a:off x="1015183" y="5946975"/>
            <a:ext cx="10361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头节点完成绘制以后，它的兄弟节点左上臂，右上臂，左上腿，右上腿等节点同样需要父节点躯干的变换矩阵，所以在绘制节点之前需要使用堆栈保存父节点的变化矩阵，在绘制兄弟节点之前从堆栈恢复父节点的变换矩阵。</a:t>
            </a:r>
          </a:p>
        </p:txBody>
      </p:sp>
    </p:spTree>
    <p:extLst>
      <p:ext uri="{BB962C8B-B14F-4D97-AF65-F5344CB8AC3E}">
        <p14:creationId xmlns:p14="http://schemas.microsoft.com/office/powerpoint/2010/main" val="116293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  vec3 </a:t>
            </a:r>
            <a:r>
              <a:rPr lang="en-US" altLang="zh-CN" dirty="0" err="1"/>
              <a:t>vPosition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uniform mat4 model; // model</a:t>
            </a:r>
            <a:r>
              <a:rPr lang="zh-CN" altLang="en-US" dirty="0"/>
              <a:t>是变换矩阵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uniform mat4 view;</a:t>
            </a:r>
          </a:p>
          <a:p>
            <a:pPr marL="0" indent="0">
              <a:buNone/>
            </a:pPr>
            <a:r>
              <a:rPr lang="en-US" altLang="zh-CN" dirty="0"/>
              <a:t>uniform mat4 Projection;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main(){    </a:t>
            </a:r>
          </a:p>
          <a:p>
            <a:pPr marL="0" indent="0">
              <a:buNone/>
            </a:pPr>
            <a:r>
              <a:rPr lang="en-US" altLang="zh-CN" dirty="0"/>
              <a:t>	vec4 v1 = model * vec4(</a:t>
            </a:r>
            <a:r>
              <a:rPr lang="en-US" altLang="zh-CN" dirty="0" err="1"/>
              <a:t>vPosition</a:t>
            </a:r>
            <a:r>
              <a:rPr lang="en-US" altLang="zh-CN" dirty="0"/>
              <a:t>, 1.0); // model</a:t>
            </a:r>
            <a:r>
              <a:rPr lang="zh-CN" altLang="en-US" dirty="0"/>
              <a:t>是变换矩阵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vec4 v2 = vec4(v1.xyz / v1.w, 1.0);	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vec4 v3 = projection * view * v2;</a:t>
            </a:r>
          </a:p>
          <a:p>
            <a:pPr marL="0" indent="0">
              <a:buNone/>
            </a:pPr>
            <a:r>
              <a:rPr lang="en-US" altLang="zh-CN" dirty="0"/>
              <a:t>             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B65A04-5887-4A5C-80D1-85ADC7F0DFA8}"/>
              </a:ext>
            </a:extLst>
          </p:cNvPr>
          <p:cNvSpPr txBox="1"/>
          <p:nvPr/>
        </p:nvSpPr>
        <p:spPr>
          <a:xfrm>
            <a:off x="211520" y="327872"/>
            <a:ext cx="80180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Shader</a:t>
            </a:r>
            <a:r>
              <a:rPr lang="zh-CN" altLang="en-US" sz="4400" b="1" dirty="0">
                <a:latin typeface="+mj-ea"/>
                <a:ea typeface="+mj-ea"/>
              </a:rPr>
              <a:t>中对变换矩阵的使用</a:t>
            </a:r>
            <a:endParaRPr lang="zh-CN" altLang="zh-CN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32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示例代码中已经实现了躯干绘制代码，在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display()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函数中添加代码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可以绘制出躯干的效果如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，将整个实验内容完成可以得到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的效果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A34D4-CE09-426D-8807-3079A1DAE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5" y="2080466"/>
            <a:ext cx="4590415" cy="3842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F322BA-89BC-44FD-BAE6-F07857F7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455" y="6108617"/>
            <a:ext cx="5152381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4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757</Words>
  <Application>Microsoft Office PowerPoint</Application>
  <PresentationFormat>宽屏</PresentationFormat>
  <Paragraphs>70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机器人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username</cp:lastModifiedBy>
  <cp:revision>280</cp:revision>
  <dcterms:created xsi:type="dcterms:W3CDTF">2021-09-06T11:12:00Z</dcterms:created>
  <dcterms:modified xsi:type="dcterms:W3CDTF">2021-12-01T06:49:57Z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BF599A55AD8941FDBBE2AB051570D1B2</vt:lpwstr>
  </property>
  <property fmtid="{D5CDD505-2E9C-101B-9397-08002B2CF9AE}" pid="3" name="KSOProductBuildVer">
    <vt:lpwstr>2052-11.1.0.10700</vt:lpwstr>
  </property>
</Properties>
</file>