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B232-009A-430F-9D1D-1CA9417A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304E-0BD6-4EB6-A00B-BE46728D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4E62-AC44-40AA-B3A1-701F342A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107D-6D7C-4E37-8964-0678BBD4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7947-97CA-4921-B3CD-11814FD4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F47-0FB5-40B7-950F-BB47C8D0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B081-1B5D-4C47-A2A3-2D923770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FF34-F9F2-4687-B655-9347F6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27E6-A631-4EDA-97B0-F69E531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812-12CA-4820-8C2E-ED4A55B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32D03-095B-4991-B8CC-87926E040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9B628-0013-4310-857A-8D8F26A8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7EA8-43AF-4986-B2F3-770C545A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6F8-504F-4820-BED5-5E86BC71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2785-9AFF-4AEA-A7F5-038E2FF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6A6-BCF2-48C3-9003-24F94F71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35B2-7916-4EC4-8900-37003F73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999B-6615-47A3-80C3-0C366D68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6C8E-D8E8-4F2C-9B97-8498FFD3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B1E1-6CF7-4C46-9FB8-88969BA5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632D-772B-4B1D-9038-191BCAE6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C06D-8EB9-4790-B3F9-C9325A7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FC55-E449-497D-8249-531C8E8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F255-830F-4D15-AAC4-CAE4AD99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D70B-68E6-4F79-B047-82ED432B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C81-85B2-46FA-9DA5-5BDDDC8F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8371-3013-4EC3-8A64-33F50E137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9290-FE39-4EF3-9490-51CF473A3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63EB-B274-46C7-A0EA-BFFDEC4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2175-5F85-4249-85A7-F2E370CE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4368-AF12-4B8C-8652-75D2C570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21A4-25C5-47B2-A48E-096435ED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BB6C-4C75-4807-92EA-77E43AA0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85A8-0FF2-4646-B2B4-028A4094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B3E6-7ADE-421B-B102-19201E34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53FB-D412-4F61-811B-F9DCC2BFA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352EA-6135-4501-A56F-11E2210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86B81-9BE8-4FBF-BA89-050351C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94ECB-2DD1-4A1B-A236-A34608F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9EDE-44BD-48A0-9108-D115327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A8631-F98D-488D-903D-6A72D394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D0D8C-C5F3-4016-96FB-5E8158D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DC83-FAD5-4F38-8C9D-18BB7EB1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6423E-2455-4DE0-A72A-E21F77B9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5DF68-F693-4AA9-A900-8D998A6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BCC27-298F-42BD-A4D9-639C648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46E1-A63D-424A-B762-A274804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02F-7BBB-4B21-ADD6-D8F7E185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33C7-C4A8-4459-A970-CE106F34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7A20-7895-41AA-99D2-39D3C6EA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3136-7DBE-45C9-B952-75E1441B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3E57-14FD-4A25-90CC-5BDF69C0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23D-01D7-4934-B1D1-39A627F5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DC80-9A66-4EAE-ACAE-9883EA68C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2C90B-7A68-4549-AE02-79AAA01D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548E9-9ED0-4E18-A5ED-94B2362A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7F14-0CBA-471F-9E24-9B219B4F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AEA-0843-4893-8E7F-6CCA051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8DF57-6746-466F-8494-79D96BB4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D8C9-1053-41E5-A4B9-90616AF7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EDEB-44B3-4D7D-9FB0-2E52DA650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1103-8DE1-40A9-9AC5-9ABEA7E9E9C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B429-74BE-45A6-8868-E0C03C83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BA1B-3CBF-4A98-872F-E41997E2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C67D-6E0A-4A17-B545-906A47F8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row: Left-Right 111">
            <a:extLst>
              <a:ext uri="{FF2B5EF4-FFF2-40B4-BE49-F238E27FC236}">
                <a16:creationId xmlns:a16="http://schemas.microsoft.com/office/drawing/2014/main" id="{F13EC2B4-355B-498D-AB27-B4645BF9874B}"/>
              </a:ext>
            </a:extLst>
          </p:cNvPr>
          <p:cNvSpPr/>
          <p:nvPr/>
        </p:nvSpPr>
        <p:spPr>
          <a:xfrm>
            <a:off x="3335811" y="3179772"/>
            <a:ext cx="564286" cy="172935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Arrow: Right 416">
            <a:extLst>
              <a:ext uri="{FF2B5EF4-FFF2-40B4-BE49-F238E27FC236}">
                <a16:creationId xmlns:a16="http://schemas.microsoft.com/office/drawing/2014/main" id="{7EF68F1F-75DD-4D8A-BB86-6D8A130AB0C0}"/>
              </a:ext>
            </a:extLst>
          </p:cNvPr>
          <p:cNvSpPr/>
          <p:nvPr/>
        </p:nvSpPr>
        <p:spPr>
          <a:xfrm flipH="1">
            <a:off x="1150161" y="3161451"/>
            <a:ext cx="775075" cy="199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B939B6-A8F1-4600-827C-B382D170EDC4}"/>
              </a:ext>
            </a:extLst>
          </p:cNvPr>
          <p:cNvGrpSpPr/>
          <p:nvPr/>
        </p:nvGrpSpPr>
        <p:grpSpPr>
          <a:xfrm>
            <a:off x="5781034" y="1031995"/>
            <a:ext cx="1688539" cy="1254235"/>
            <a:chOff x="6624789" y="4125814"/>
            <a:chExt cx="1688539" cy="12542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388FA-1A09-4DF4-809E-B538AFF5EC2B}"/>
                </a:ext>
              </a:extLst>
            </p:cNvPr>
            <p:cNvSpPr/>
            <p:nvPr/>
          </p:nvSpPr>
          <p:spPr>
            <a:xfrm>
              <a:off x="6649991" y="4125814"/>
              <a:ext cx="1663337" cy="1226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C821844-4F4E-4E77-B303-E215831C3E4F}"/>
                </a:ext>
              </a:extLst>
            </p:cNvPr>
            <p:cNvGrpSpPr/>
            <p:nvPr/>
          </p:nvGrpSpPr>
          <p:grpSpPr>
            <a:xfrm>
              <a:off x="6624789" y="4273348"/>
              <a:ext cx="1636556" cy="1106701"/>
              <a:chOff x="4471738" y="2360023"/>
              <a:chExt cx="1636556" cy="110670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4914E7-7AB1-4998-8E38-6D72D282233B}"/>
                  </a:ext>
                </a:extLst>
              </p:cNvPr>
              <p:cNvGrpSpPr/>
              <p:nvPr/>
            </p:nvGrpSpPr>
            <p:grpSpPr>
              <a:xfrm>
                <a:off x="4902926" y="2360023"/>
                <a:ext cx="751318" cy="740228"/>
                <a:chOff x="4902926" y="2360023"/>
                <a:chExt cx="751318" cy="74022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DBA132E-C61B-4C15-B22D-0F7FD2283F32}"/>
                    </a:ext>
                  </a:extLst>
                </p:cNvPr>
                <p:cNvGrpSpPr/>
                <p:nvPr/>
              </p:nvGrpSpPr>
              <p:grpSpPr>
                <a:xfrm>
                  <a:off x="5094514" y="2551611"/>
                  <a:ext cx="559730" cy="548640"/>
                  <a:chOff x="5094514" y="2551611"/>
                  <a:chExt cx="559730" cy="54864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CE24BAA-C171-4F1D-A01D-397B0569A8F3}"/>
                      </a:ext>
                    </a:extLst>
                  </p:cNvPr>
                  <p:cNvSpPr/>
                  <p:nvPr/>
                </p:nvSpPr>
                <p:spPr>
                  <a:xfrm>
                    <a:off x="5094514" y="2551611"/>
                    <a:ext cx="95795" cy="54864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Isosceles Triangle 6">
                    <a:extLst>
                      <a:ext uri="{FF2B5EF4-FFF2-40B4-BE49-F238E27FC236}">
                        <a16:creationId xmlns:a16="http://schemas.microsoft.com/office/drawing/2014/main" id="{13E761F8-E12D-4366-BAC6-1AC0193435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49147" y="2595154"/>
                    <a:ext cx="548640" cy="461554"/>
                  </a:xfrm>
                  <a:prstGeom prst="triangl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73EC1-C4DC-43CA-B2CE-1B5451529E6C}"/>
                    </a:ext>
                  </a:extLst>
                </p:cNvPr>
                <p:cNvSpPr/>
                <p:nvPr/>
              </p:nvSpPr>
              <p:spPr>
                <a:xfrm>
                  <a:off x="4902926" y="2360023"/>
                  <a:ext cx="95794" cy="4093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F51AE31-E852-4584-A872-A2DEBD982078}"/>
                  </a:ext>
                </a:extLst>
              </p:cNvPr>
              <p:cNvCxnSpPr>
                <a:cxnSpLocks/>
                <a:stCxn id="9" idx="3"/>
                <a:endCxn id="6" idx="1"/>
              </p:cNvCxnSpPr>
              <p:nvPr/>
            </p:nvCxnSpPr>
            <p:spPr>
              <a:xfrm>
                <a:off x="4998720" y="2564675"/>
                <a:ext cx="95794" cy="261256"/>
              </a:xfrm>
              <a:prstGeom prst="bent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8C020F-A5DE-4A72-BAF4-E775DE5FA830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4838700" y="2564675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008814-93A6-4A8D-9CB6-DD8079BEDDBC}"/>
                  </a:ext>
                </a:extLst>
              </p:cNvPr>
              <p:cNvCxnSpPr/>
              <p:nvPr/>
            </p:nvCxnSpPr>
            <p:spPr>
              <a:xfrm flipH="1">
                <a:off x="4838700" y="2695644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5A36ACD-AEE5-40A0-B419-08C14FF953EB}"/>
                  </a:ext>
                </a:extLst>
              </p:cNvPr>
              <p:cNvCxnSpPr/>
              <p:nvPr/>
            </p:nvCxnSpPr>
            <p:spPr>
              <a:xfrm flipH="1">
                <a:off x="4838700" y="2426562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981D8D-BC04-469A-893D-177E275BC648}"/>
                  </a:ext>
                </a:extLst>
              </p:cNvPr>
              <p:cNvCxnSpPr/>
              <p:nvPr/>
            </p:nvCxnSpPr>
            <p:spPr>
              <a:xfrm flipH="1">
                <a:off x="5651863" y="2825931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0774CB-3B6E-4612-BEC5-95ACB8171437}"/>
                  </a:ext>
                </a:extLst>
              </p:cNvPr>
              <p:cNvSpPr txBox="1"/>
              <p:nvPr/>
            </p:nvSpPr>
            <p:spPr>
              <a:xfrm>
                <a:off x="4471738" y="2912726"/>
                <a:ext cx="13003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AD9833</a:t>
                </a:r>
              </a:p>
              <a:p>
                <a:r>
                  <a:rPr lang="en-US" sz="1000" dirty="0"/>
                  <a:t>Waveform Generator</a:t>
                </a:r>
              </a:p>
              <a:p>
                <a:r>
                  <a:rPr lang="en-US" sz="1000" dirty="0" err="1"/>
                  <a:t>FeatherWing</a:t>
                </a:r>
                <a:endParaRPr lang="en-US" sz="10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E2D6F-AF9B-494E-86E0-6E5AE3723738}"/>
                  </a:ext>
                </a:extLst>
              </p:cNvPr>
              <p:cNvSpPr txBox="1"/>
              <p:nvPr/>
            </p:nvSpPr>
            <p:spPr>
              <a:xfrm>
                <a:off x="4496940" y="2441563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SPI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9AB1B6-A24E-4345-8D99-1F1894314BA6}"/>
                  </a:ext>
                </a:extLst>
              </p:cNvPr>
              <p:cNvSpPr txBox="1"/>
              <p:nvPr/>
            </p:nvSpPr>
            <p:spPr>
              <a:xfrm>
                <a:off x="5673560" y="2696343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Vout</a:t>
                </a:r>
                <a:endParaRPr lang="en-US" sz="1000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2FDCEF-73FD-4F8F-B416-FBE14C5599DF}"/>
              </a:ext>
            </a:extLst>
          </p:cNvPr>
          <p:cNvGrpSpPr/>
          <p:nvPr/>
        </p:nvGrpSpPr>
        <p:grpSpPr>
          <a:xfrm>
            <a:off x="7191705" y="2682586"/>
            <a:ext cx="1666236" cy="1249740"/>
            <a:chOff x="3363568" y="2549111"/>
            <a:chExt cx="1666236" cy="1249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599DF2-5A10-49C1-8784-4EF720CAAF6D}"/>
                </a:ext>
              </a:extLst>
            </p:cNvPr>
            <p:cNvSpPr/>
            <p:nvPr/>
          </p:nvSpPr>
          <p:spPr>
            <a:xfrm>
              <a:off x="3366467" y="2549111"/>
              <a:ext cx="1663337" cy="1226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48E527-1638-4B15-B3DD-1862EEE3EF5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900350" y="3152201"/>
              <a:ext cx="353396" cy="4109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7348D3-1E9A-4FFC-A1A0-2A33142C7B69}"/>
                </a:ext>
              </a:extLst>
            </p:cNvPr>
            <p:cNvGrpSpPr/>
            <p:nvPr/>
          </p:nvGrpSpPr>
          <p:grpSpPr>
            <a:xfrm>
              <a:off x="3418600" y="2947549"/>
              <a:ext cx="481750" cy="409303"/>
              <a:chOff x="4647234" y="1048905"/>
              <a:chExt cx="481750" cy="40930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B9ACEB-9E19-42BA-95BD-32BE4DB708DC}"/>
                  </a:ext>
                </a:extLst>
              </p:cNvPr>
              <p:cNvSpPr/>
              <p:nvPr/>
            </p:nvSpPr>
            <p:spPr>
              <a:xfrm>
                <a:off x="5041479" y="1048905"/>
                <a:ext cx="87505" cy="40930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7C16128-C44E-4371-94E1-A0D609A64BCE}"/>
                  </a:ext>
                </a:extLst>
              </p:cNvPr>
              <p:cNvCxnSpPr/>
              <p:nvPr/>
            </p:nvCxnSpPr>
            <p:spPr>
              <a:xfrm flipH="1">
                <a:off x="4977254" y="1160218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C932FD4-D334-4843-B37E-395987D0430A}"/>
                  </a:ext>
                </a:extLst>
              </p:cNvPr>
              <p:cNvCxnSpPr/>
              <p:nvPr/>
            </p:nvCxnSpPr>
            <p:spPr>
              <a:xfrm flipH="1">
                <a:off x="4977254" y="1317380"/>
                <a:ext cx="6422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FD6446-8FED-4A01-AC63-25321FB7F108}"/>
                  </a:ext>
                </a:extLst>
              </p:cNvPr>
              <p:cNvSpPr txBox="1"/>
              <p:nvPr/>
            </p:nvSpPr>
            <p:spPr>
              <a:xfrm>
                <a:off x="4647234" y="1099825"/>
                <a:ext cx="351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I2C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311EE9-4D1A-495D-A572-10957EBB1235}"/>
                </a:ext>
              </a:extLst>
            </p:cNvPr>
            <p:cNvSpPr txBox="1"/>
            <p:nvPr/>
          </p:nvSpPr>
          <p:spPr>
            <a:xfrm>
              <a:off x="3363568" y="3398741"/>
              <a:ext cx="1225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AD5245</a:t>
              </a:r>
            </a:p>
            <a:p>
              <a:r>
                <a:rPr lang="en-US" sz="1000" dirty="0"/>
                <a:t>Digital Pot Breakout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53D603F-9174-48CD-8CC4-C9FAF66DA172}"/>
                </a:ext>
              </a:extLst>
            </p:cNvPr>
            <p:cNvGrpSpPr/>
            <p:nvPr/>
          </p:nvGrpSpPr>
          <p:grpSpPr>
            <a:xfrm>
              <a:off x="4063776" y="2675508"/>
              <a:ext cx="687901" cy="957531"/>
              <a:chOff x="4138539" y="2652504"/>
              <a:chExt cx="687901" cy="95753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E699515-246F-4B2D-8B69-E5E998834F71}"/>
                  </a:ext>
                </a:extLst>
              </p:cNvPr>
              <p:cNvGrpSpPr/>
              <p:nvPr/>
            </p:nvGrpSpPr>
            <p:grpSpPr>
              <a:xfrm>
                <a:off x="4198136" y="2823744"/>
                <a:ext cx="383853" cy="611303"/>
                <a:chOff x="5115521" y="607219"/>
                <a:chExt cx="383853" cy="61130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342E356-49E2-4B9E-B0C5-BD98ADD3F3DD}"/>
                    </a:ext>
                  </a:extLst>
                </p:cNvPr>
                <p:cNvGrpSpPr/>
                <p:nvPr/>
              </p:nvGrpSpPr>
              <p:grpSpPr>
                <a:xfrm>
                  <a:off x="5115521" y="607219"/>
                  <a:ext cx="134286" cy="611303"/>
                  <a:chOff x="5115521" y="607219"/>
                  <a:chExt cx="134286" cy="611303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F2DE21F-C73A-468E-A8C5-E06B19D60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2664" y="679059"/>
                    <a:ext cx="67142" cy="473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32BB45A-7E79-4A58-8FE9-3ACE8D909B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726424"/>
                    <a:ext cx="134286" cy="7340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1B2968E-2DB6-4462-850A-522823298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875905"/>
                    <a:ext cx="134286" cy="735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4DFD5640-D773-4313-AADD-41E130966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4" y="799830"/>
                    <a:ext cx="134282" cy="766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359101A-04FA-482D-9051-654D6E0605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1" y="1099050"/>
                    <a:ext cx="67143" cy="461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E925CAF-40D3-499F-84C1-FF3B83BCE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5521" y="1025515"/>
                    <a:ext cx="134286" cy="735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50190FF-9B6E-4CFA-BF7F-D499F78F18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5524" y="949440"/>
                    <a:ext cx="134282" cy="766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BCF6F35-26DB-41D3-B13E-0B02B96EBF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2664" y="607219"/>
                    <a:ext cx="0" cy="7184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6F4275C-88C2-4E92-BD4C-73FF057B0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2664" y="1145224"/>
                    <a:ext cx="0" cy="7329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1AB5026-A108-4094-BA4C-3CB3AFD90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5894" y="912672"/>
                  <a:ext cx="253480" cy="410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0565F2-4E95-4ECC-8291-0ABB07FD159A}"/>
                  </a:ext>
                </a:extLst>
              </p:cNvPr>
              <p:cNvSpPr txBox="1"/>
              <p:nvPr/>
            </p:nvSpPr>
            <p:spPr>
              <a:xfrm>
                <a:off x="4138539" y="265250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67A13C-ADDA-4A42-90E1-E6FBBA09FEC6}"/>
                  </a:ext>
                </a:extLst>
              </p:cNvPr>
              <p:cNvSpPr txBox="1"/>
              <p:nvPr/>
            </p:nvSpPr>
            <p:spPr>
              <a:xfrm>
                <a:off x="4138539" y="336381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620C25-7194-4353-8F79-3D502037DAD1}"/>
                  </a:ext>
                </a:extLst>
              </p:cNvPr>
              <p:cNvSpPr txBox="1"/>
              <p:nvPr/>
            </p:nvSpPr>
            <p:spPr>
              <a:xfrm>
                <a:off x="4527960" y="3002956"/>
                <a:ext cx="2984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W</a:t>
                </a:r>
              </a:p>
            </p:txBody>
          </p:sp>
        </p:grp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61DA788-5AB0-4115-B049-EF698453F65C}"/>
              </a:ext>
            </a:extLst>
          </p:cNvPr>
          <p:cNvCxnSpPr>
            <a:cxnSpLocks/>
            <a:stCxn id="5" idx="3"/>
            <a:endCxn id="25" idx="0"/>
          </p:cNvCxnSpPr>
          <p:nvPr/>
        </p:nvCxnSpPr>
        <p:spPr>
          <a:xfrm>
            <a:off x="7469573" y="1645437"/>
            <a:ext cx="556700" cy="10371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B2C5C2-58AC-4193-9D35-1344516A96B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857941" y="3296028"/>
            <a:ext cx="7569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B87CB3A-5A39-4645-AE80-450DEFAEBE67}"/>
              </a:ext>
            </a:extLst>
          </p:cNvPr>
          <p:cNvSpPr txBox="1"/>
          <p:nvPr/>
        </p:nvSpPr>
        <p:spPr>
          <a:xfrm>
            <a:off x="8950658" y="2960045"/>
            <a:ext cx="1328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ADSR_WAVE_OUT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3126E-005B-4D2E-A0B8-1A467A1906CC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026272" y="3909469"/>
            <a:ext cx="1" cy="3129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269AFC5-70F7-4D73-A099-515594F82DC8}"/>
              </a:ext>
            </a:extLst>
          </p:cNvPr>
          <p:cNvSpPr/>
          <p:nvPr/>
        </p:nvSpPr>
        <p:spPr>
          <a:xfrm rot="10800000">
            <a:off x="7927077" y="4222397"/>
            <a:ext cx="198390" cy="1406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3C2041-9AA2-4CF6-B6A2-00CCD29EBC5E}"/>
              </a:ext>
            </a:extLst>
          </p:cNvPr>
          <p:cNvSpPr txBox="1"/>
          <p:nvPr/>
        </p:nvSpPr>
        <p:spPr>
          <a:xfrm>
            <a:off x="8018653" y="4190788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DE55A8-6285-4345-8933-98DB60F7A0D2}"/>
              </a:ext>
            </a:extLst>
          </p:cNvPr>
          <p:cNvSpPr txBox="1"/>
          <p:nvPr/>
        </p:nvSpPr>
        <p:spPr>
          <a:xfrm>
            <a:off x="7483270" y="137934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WAVE_GEN_OUT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608314BF-A511-4803-A84E-A55629B6F244}"/>
              </a:ext>
            </a:extLst>
          </p:cNvPr>
          <p:cNvSpPr/>
          <p:nvPr/>
        </p:nvSpPr>
        <p:spPr>
          <a:xfrm>
            <a:off x="5314585" y="1261070"/>
            <a:ext cx="480329" cy="2191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7934C39-C9F2-4F37-820B-BE2DF1003D70}"/>
              </a:ext>
            </a:extLst>
          </p:cNvPr>
          <p:cNvSpPr/>
          <p:nvPr/>
        </p:nvSpPr>
        <p:spPr>
          <a:xfrm>
            <a:off x="5314586" y="3149000"/>
            <a:ext cx="1875416" cy="19981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67EB77D-7719-49A3-B45B-25B6B980559A}"/>
              </a:ext>
            </a:extLst>
          </p:cNvPr>
          <p:cNvSpPr/>
          <p:nvPr/>
        </p:nvSpPr>
        <p:spPr>
          <a:xfrm>
            <a:off x="3904700" y="1031995"/>
            <a:ext cx="1405972" cy="2877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Feather M4 Express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535022-CDCB-4E53-A252-1D633EB7678C}"/>
              </a:ext>
            </a:extLst>
          </p:cNvPr>
          <p:cNvSpPr txBox="1"/>
          <p:nvPr/>
        </p:nvSpPr>
        <p:spPr>
          <a:xfrm>
            <a:off x="4954691" y="313194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446F78-0B7B-48CF-964C-1C6C19C59CFB}"/>
              </a:ext>
            </a:extLst>
          </p:cNvPr>
          <p:cNvSpPr txBox="1"/>
          <p:nvPr/>
        </p:nvSpPr>
        <p:spPr>
          <a:xfrm>
            <a:off x="4954691" y="12555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248657-A465-4382-A8E7-D11CC8CEA8A1}"/>
              </a:ext>
            </a:extLst>
          </p:cNvPr>
          <p:cNvSpPr/>
          <p:nvPr/>
        </p:nvSpPr>
        <p:spPr>
          <a:xfrm>
            <a:off x="1929839" y="1031367"/>
            <a:ext cx="1405972" cy="2877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 MIDI </a:t>
            </a:r>
            <a:r>
              <a:rPr lang="en-US" dirty="0" err="1">
                <a:solidFill>
                  <a:schemeClr val="tx1"/>
                </a:solidFill>
              </a:rPr>
              <a:t>FeatherWing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503098-56D8-455B-82C5-02C0D9418754}"/>
              </a:ext>
            </a:extLst>
          </p:cNvPr>
          <p:cNvSpPr txBox="1"/>
          <p:nvPr/>
        </p:nvSpPr>
        <p:spPr>
          <a:xfrm>
            <a:off x="3857230" y="315943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UART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C021C-58E2-461F-A1A8-0295D8D1481B}"/>
              </a:ext>
            </a:extLst>
          </p:cNvPr>
          <p:cNvSpPr txBox="1"/>
          <p:nvPr/>
        </p:nvSpPr>
        <p:spPr>
          <a:xfrm>
            <a:off x="2907074" y="315229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UART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8FAEE88-EEAD-48FF-AE0B-78A3177F6AD6}"/>
              </a:ext>
            </a:extLst>
          </p:cNvPr>
          <p:cNvSpPr/>
          <p:nvPr/>
        </p:nvSpPr>
        <p:spPr>
          <a:xfrm>
            <a:off x="1152462" y="1562253"/>
            <a:ext cx="775075" cy="1998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23E288-BBFA-4BCE-B92D-03D59B506BB6}"/>
              </a:ext>
            </a:extLst>
          </p:cNvPr>
          <p:cNvSpPr txBox="1"/>
          <p:nvPr/>
        </p:nvSpPr>
        <p:spPr>
          <a:xfrm>
            <a:off x="1905888" y="153905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MIDI_IN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7E616-EF9C-42A2-99A6-E182298B03E8}"/>
              </a:ext>
            </a:extLst>
          </p:cNvPr>
          <p:cNvSpPr txBox="1"/>
          <p:nvPr/>
        </p:nvSpPr>
        <p:spPr>
          <a:xfrm>
            <a:off x="1056523" y="1313065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MIDI_IN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70A8CE-1408-4C4A-8928-AC6E5E21E7D0}"/>
              </a:ext>
            </a:extLst>
          </p:cNvPr>
          <p:cNvGrpSpPr/>
          <p:nvPr/>
        </p:nvGrpSpPr>
        <p:grpSpPr>
          <a:xfrm>
            <a:off x="3014370" y="4113493"/>
            <a:ext cx="3407408" cy="1102168"/>
            <a:chOff x="4427826" y="4038120"/>
            <a:chExt cx="3407408" cy="1102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96DB931-15C8-4615-A8A8-A354EFC40899}"/>
                </a:ext>
              </a:extLst>
            </p:cNvPr>
            <p:cNvSpPr txBox="1"/>
            <p:nvPr/>
          </p:nvSpPr>
          <p:spPr>
            <a:xfrm>
              <a:off x="4427826" y="4401624"/>
              <a:ext cx="1635576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drivers:</a:t>
              </a:r>
            </a:p>
            <a:p>
              <a:r>
                <a:rPr lang="en-US" sz="1400" dirty="0"/>
                <a:t>cedargrove_ad5245</a:t>
              </a:r>
            </a:p>
            <a:p>
              <a:r>
                <a:rPr lang="en-US" sz="1400" dirty="0"/>
                <a:t>cedargrove_ad9833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ECA3116-5AC1-4F7C-BD92-B14743A144C6}"/>
                </a:ext>
              </a:extLst>
            </p:cNvPr>
            <p:cNvSpPr txBox="1"/>
            <p:nvPr/>
          </p:nvSpPr>
          <p:spPr>
            <a:xfrm>
              <a:off x="6063402" y="4401624"/>
              <a:ext cx="1771832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libraries:</a:t>
              </a:r>
            </a:p>
            <a:p>
              <a:r>
                <a:rPr lang="en-US" sz="1400" dirty="0" err="1"/>
                <a:t>adafruit_midi</a:t>
              </a:r>
              <a:endParaRPr lang="en-US" sz="1400" dirty="0"/>
            </a:p>
            <a:p>
              <a:r>
                <a:rPr lang="en-US" sz="1400" dirty="0" err="1"/>
                <a:t>cedargrove_MIDI_util</a:t>
              </a:r>
              <a:endParaRPr 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CC1F6D-ED41-49EF-A1D0-20141C8ED8DD}"/>
                </a:ext>
              </a:extLst>
            </p:cNvPr>
            <p:cNvSpPr txBox="1"/>
            <p:nvPr/>
          </p:nvSpPr>
          <p:spPr>
            <a:xfrm>
              <a:off x="4427826" y="4038120"/>
              <a:ext cx="34074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CircuitPython 4.1.0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C7CB90-5186-428D-91FA-D07568F2BDAD}"/>
              </a:ext>
            </a:extLst>
          </p:cNvPr>
          <p:cNvGrpSpPr/>
          <p:nvPr/>
        </p:nvGrpSpPr>
        <p:grpSpPr>
          <a:xfrm>
            <a:off x="8864962" y="4031820"/>
            <a:ext cx="2057400" cy="2057400"/>
            <a:chOff x="9813647" y="3429000"/>
            <a:chExt cx="2057400" cy="20574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F0DA600-040D-4F6E-9E94-91382B6C54E7}"/>
                </a:ext>
              </a:extLst>
            </p:cNvPr>
            <p:cNvGrpSpPr/>
            <p:nvPr/>
          </p:nvGrpSpPr>
          <p:grpSpPr>
            <a:xfrm>
              <a:off x="9813647" y="3429000"/>
              <a:ext cx="2057400" cy="2057400"/>
              <a:chOff x="6665846" y="2894945"/>
              <a:chExt cx="2057400" cy="2057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A5FAEBC-B9A1-4F72-8B36-A35328E0A554}"/>
                  </a:ext>
                </a:extLst>
              </p:cNvPr>
              <p:cNvSpPr/>
              <p:nvPr/>
            </p:nvSpPr>
            <p:spPr>
              <a:xfrm>
                <a:off x="6665846" y="2894945"/>
                <a:ext cx="2057400" cy="2057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8A8B69A-1792-449A-A2A6-63051CA2914D}"/>
                  </a:ext>
                </a:extLst>
              </p:cNvPr>
              <p:cNvGrpSpPr/>
              <p:nvPr/>
            </p:nvGrpSpPr>
            <p:grpSpPr>
              <a:xfrm>
                <a:off x="6949479" y="3211035"/>
                <a:ext cx="1490133" cy="1429557"/>
                <a:chOff x="6450060" y="3282118"/>
                <a:chExt cx="1490133" cy="1429557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8EBB364B-0250-4E04-B1D4-8E44130D9C60}"/>
                    </a:ext>
                  </a:extLst>
                </p:cNvPr>
                <p:cNvGrpSpPr/>
                <p:nvPr/>
              </p:nvGrpSpPr>
              <p:grpSpPr>
                <a:xfrm>
                  <a:off x="6485342" y="3282118"/>
                  <a:ext cx="1428103" cy="1429557"/>
                  <a:chOff x="6485342" y="3282118"/>
                  <a:chExt cx="1428103" cy="1429557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543FD7F4-A31E-4EE9-919F-C8FA1ABEA604}"/>
                      </a:ext>
                    </a:extLst>
                  </p:cNvPr>
                  <p:cNvSpPr/>
                  <p:nvPr/>
                </p:nvSpPr>
                <p:spPr>
                  <a:xfrm>
                    <a:off x="6485342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B8ED862-453F-4E79-A7E8-CAD50EC3A406}"/>
                      </a:ext>
                    </a:extLst>
                  </p:cNvPr>
                  <p:cNvSpPr/>
                  <p:nvPr/>
                </p:nvSpPr>
                <p:spPr>
                  <a:xfrm>
                    <a:off x="660424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3AB14D60-EDF0-421B-A850-6D338D216B13}"/>
                      </a:ext>
                    </a:extLst>
                  </p:cNvPr>
                  <p:cNvSpPr/>
                  <p:nvPr/>
                </p:nvSpPr>
                <p:spPr>
                  <a:xfrm>
                    <a:off x="672311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37DF87D-5D9E-4598-B5E8-655467B432B0}"/>
                      </a:ext>
                    </a:extLst>
                  </p:cNvPr>
                  <p:cNvSpPr/>
                  <p:nvPr/>
                </p:nvSpPr>
                <p:spPr>
                  <a:xfrm>
                    <a:off x="6842548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00562CFD-9B97-4F2E-BD4D-88C02CA39835}"/>
                      </a:ext>
                    </a:extLst>
                  </p:cNvPr>
                  <p:cNvSpPr/>
                  <p:nvPr/>
                </p:nvSpPr>
                <p:spPr>
                  <a:xfrm>
                    <a:off x="6961450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9689A7-C886-4F36-AC55-89BAA64EBD88}"/>
                      </a:ext>
                    </a:extLst>
                  </p:cNvPr>
                  <p:cNvSpPr/>
                  <p:nvPr/>
                </p:nvSpPr>
                <p:spPr>
                  <a:xfrm>
                    <a:off x="7080322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9AC4181F-0487-4FF2-B731-BD77ED4F2D8F}"/>
                      </a:ext>
                    </a:extLst>
                  </p:cNvPr>
                  <p:cNvSpPr/>
                  <p:nvPr/>
                </p:nvSpPr>
                <p:spPr>
                  <a:xfrm>
                    <a:off x="719916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8BC93F46-C7CB-4108-AE0E-1945EBFCDA9A}"/>
                      </a:ext>
                    </a:extLst>
                  </p:cNvPr>
                  <p:cNvSpPr/>
                  <p:nvPr/>
                </p:nvSpPr>
                <p:spPr>
                  <a:xfrm>
                    <a:off x="731806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6322FBA4-4796-4475-801A-1727B4E4AF8C}"/>
                      </a:ext>
                    </a:extLst>
                  </p:cNvPr>
                  <p:cNvSpPr/>
                  <p:nvPr/>
                </p:nvSpPr>
                <p:spPr>
                  <a:xfrm>
                    <a:off x="7436938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A6B63F05-C8B0-4062-BE4F-9ADB2553B357}"/>
                      </a:ext>
                    </a:extLst>
                  </p:cNvPr>
                  <p:cNvSpPr/>
                  <p:nvPr/>
                </p:nvSpPr>
                <p:spPr>
                  <a:xfrm>
                    <a:off x="7556799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5A91F53-E933-4C16-8241-01AF4E9AE4D9}"/>
                      </a:ext>
                    </a:extLst>
                  </p:cNvPr>
                  <p:cNvSpPr/>
                  <p:nvPr/>
                </p:nvSpPr>
                <p:spPr>
                  <a:xfrm>
                    <a:off x="7675701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1B50126-A685-4641-8567-6FF0FDCBBD41}"/>
                      </a:ext>
                    </a:extLst>
                  </p:cNvPr>
                  <p:cNvSpPr/>
                  <p:nvPr/>
                </p:nvSpPr>
                <p:spPr>
                  <a:xfrm>
                    <a:off x="7794573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37B177E-8B66-4C2E-A4E3-8E01532CE16C}"/>
                      </a:ext>
                    </a:extLst>
                  </p:cNvPr>
                  <p:cNvSpPr/>
                  <p:nvPr/>
                </p:nvSpPr>
                <p:spPr>
                  <a:xfrm>
                    <a:off x="6485342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7AEC904F-4185-4097-80AF-4E0AAC86FA4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FA89F03-F776-458E-8EE8-E516CA521A5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028D1733-CF56-4EC2-B74F-6FF5A202CCE1}"/>
                      </a:ext>
                    </a:extLst>
                  </p:cNvPr>
                  <p:cNvSpPr/>
                  <p:nvPr/>
                </p:nvSpPr>
                <p:spPr>
                  <a:xfrm>
                    <a:off x="6842548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204BAEE-8B96-485F-9BA6-202078A5ED8F}"/>
                      </a:ext>
                    </a:extLst>
                  </p:cNvPr>
                  <p:cNvSpPr/>
                  <p:nvPr/>
                </p:nvSpPr>
                <p:spPr>
                  <a:xfrm>
                    <a:off x="6961450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E4753451-62E5-4D94-928B-E569FD4721FA}"/>
                      </a:ext>
                    </a:extLst>
                  </p:cNvPr>
                  <p:cNvSpPr/>
                  <p:nvPr/>
                </p:nvSpPr>
                <p:spPr>
                  <a:xfrm>
                    <a:off x="7080322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03D02FA3-BD3C-404B-B001-F9E29DC58CE4}"/>
                      </a:ext>
                    </a:extLst>
                  </p:cNvPr>
                  <p:cNvSpPr/>
                  <p:nvPr/>
                </p:nvSpPr>
                <p:spPr>
                  <a:xfrm>
                    <a:off x="719916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79493E9-6DC3-4424-A41B-52D84BDE810A}"/>
                      </a:ext>
                    </a:extLst>
                  </p:cNvPr>
                  <p:cNvSpPr/>
                  <p:nvPr/>
                </p:nvSpPr>
                <p:spPr>
                  <a:xfrm>
                    <a:off x="731806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6985762-75FB-4973-8F43-0844396C07A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C74F6571-D099-4A3D-B693-A060F0D1A103}"/>
                      </a:ext>
                    </a:extLst>
                  </p:cNvPr>
                  <p:cNvSpPr/>
                  <p:nvPr/>
                </p:nvSpPr>
                <p:spPr>
                  <a:xfrm>
                    <a:off x="7556799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799FEEF-82E9-4422-8856-253CC41C419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4F2828C1-3C36-449C-995F-DA6218A187F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96CB5D1B-F7BF-417C-ACF5-891B90BFB003}"/>
                      </a:ext>
                    </a:extLst>
                  </p:cNvPr>
                  <p:cNvSpPr/>
                  <p:nvPr/>
                </p:nvSpPr>
                <p:spPr>
                  <a:xfrm>
                    <a:off x="6485342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AC97E21-4D0C-4F28-9E38-DD4F72641270}"/>
                      </a:ext>
                    </a:extLst>
                  </p:cNvPr>
                  <p:cNvSpPr/>
                  <p:nvPr/>
                </p:nvSpPr>
                <p:spPr>
                  <a:xfrm>
                    <a:off x="660424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158A7056-D0B2-4229-A9D5-F4CD0E4B398D}"/>
                      </a:ext>
                    </a:extLst>
                  </p:cNvPr>
                  <p:cNvSpPr/>
                  <p:nvPr/>
                </p:nvSpPr>
                <p:spPr>
                  <a:xfrm>
                    <a:off x="672311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1C658E91-23BB-4290-A886-8E1173EAF45E}"/>
                      </a:ext>
                    </a:extLst>
                  </p:cNvPr>
                  <p:cNvSpPr/>
                  <p:nvPr/>
                </p:nvSpPr>
                <p:spPr>
                  <a:xfrm>
                    <a:off x="6842548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C6C626C-4E1A-456C-8056-28E2CDB8A4F8}"/>
                      </a:ext>
                    </a:extLst>
                  </p:cNvPr>
                  <p:cNvSpPr/>
                  <p:nvPr/>
                </p:nvSpPr>
                <p:spPr>
                  <a:xfrm>
                    <a:off x="6961450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EB1FD102-5CA6-468F-80DA-8B96C464E4F5}"/>
                      </a:ext>
                    </a:extLst>
                  </p:cNvPr>
                  <p:cNvSpPr/>
                  <p:nvPr/>
                </p:nvSpPr>
                <p:spPr>
                  <a:xfrm>
                    <a:off x="7080322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B804C7B-C8C7-4C43-94E7-D24FF8993B31}"/>
                      </a:ext>
                    </a:extLst>
                  </p:cNvPr>
                  <p:cNvSpPr/>
                  <p:nvPr/>
                </p:nvSpPr>
                <p:spPr>
                  <a:xfrm>
                    <a:off x="719916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6E582AF-3FDB-42B7-BF22-A6F62D591527}"/>
                      </a:ext>
                    </a:extLst>
                  </p:cNvPr>
                  <p:cNvSpPr/>
                  <p:nvPr/>
                </p:nvSpPr>
                <p:spPr>
                  <a:xfrm>
                    <a:off x="731806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0D39EB5-0D6C-4F39-9CF1-BDA39254817E}"/>
                      </a:ext>
                    </a:extLst>
                  </p:cNvPr>
                  <p:cNvSpPr/>
                  <p:nvPr/>
                </p:nvSpPr>
                <p:spPr>
                  <a:xfrm>
                    <a:off x="7436938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E270A1D-4AFA-44A0-8F00-E0CEA18F93F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8A6E5CD8-56ED-4116-87E0-8B5B5557987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D0521FC-9EC9-4979-B0F7-0645B8D03CBC}"/>
                      </a:ext>
                    </a:extLst>
                  </p:cNvPr>
                  <p:cNvSpPr/>
                  <p:nvPr/>
                </p:nvSpPr>
                <p:spPr>
                  <a:xfrm>
                    <a:off x="7794573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7ECECE6-5804-43C7-85FE-BB9EA954D070}"/>
                      </a:ext>
                    </a:extLst>
                  </p:cNvPr>
                  <p:cNvSpPr/>
                  <p:nvPr/>
                </p:nvSpPr>
                <p:spPr>
                  <a:xfrm>
                    <a:off x="6485342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14ECB40-F43C-4456-B612-52C4C44A8C08}"/>
                      </a:ext>
                    </a:extLst>
                  </p:cNvPr>
                  <p:cNvSpPr/>
                  <p:nvPr/>
                </p:nvSpPr>
                <p:spPr>
                  <a:xfrm>
                    <a:off x="660424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6248D218-0F6F-4062-807B-6C223319C5D4}"/>
                      </a:ext>
                    </a:extLst>
                  </p:cNvPr>
                  <p:cNvSpPr/>
                  <p:nvPr/>
                </p:nvSpPr>
                <p:spPr>
                  <a:xfrm>
                    <a:off x="672311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288E90B-F98B-48E6-BA59-EA0D137B36E3}"/>
                      </a:ext>
                    </a:extLst>
                  </p:cNvPr>
                  <p:cNvSpPr/>
                  <p:nvPr/>
                </p:nvSpPr>
                <p:spPr>
                  <a:xfrm>
                    <a:off x="6842548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35DCB51B-9E85-4A88-B81A-3F8EBD1F894C}"/>
                      </a:ext>
                    </a:extLst>
                  </p:cNvPr>
                  <p:cNvSpPr/>
                  <p:nvPr/>
                </p:nvSpPr>
                <p:spPr>
                  <a:xfrm>
                    <a:off x="6961450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F6DE24A-BD5E-4476-965F-0FBFC5F9D0EC}"/>
                      </a:ext>
                    </a:extLst>
                  </p:cNvPr>
                  <p:cNvSpPr/>
                  <p:nvPr/>
                </p:nvSpPr>
                <p:spPr>
                  <a:xfrm>
                    <a:off x="7080322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FB5887E-4252-47E4-B619-F6412CD1048C}"/>
                      </a:ext>
                    </a:extLst>
                  </p:cNvPr>
                  <p:cNvSpPr/>
                  <p:nvPr/>
                </p:nvSpPr>
                <p:spPr>
                  <a:xfrm>
                    <a:off x="719916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6E28956-929F-4376-AF0B-B7D548025CC8}"/>
                      </a:ext>
                    </a:extLst>
                  </p:cNvPr>
                  <p:cNvSpPr/>
                  <p:nvPr/>
                </p:nvSpPr>
                <p:spPr>
                  <a:xfrm>
                    <a:off x="731806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188BE63-7DE2-4AD6-8E80-F372406907B0}"/>
                      </a:ext>
                    </a:extLst>
                  </p:cNvPr>
                  <p:cNvSpPr/>
                  <p:nvPr/>
                </p:nvSpPr>
                <p:spPr>
                  <a:xfrm>
                    <a:off x="7436938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09899756-4863-4B8E-B6DF-A1E8252CEECD}"/>
                      </a:ext>
                    </a:extLst>
                  </p:cNvPr>
                  <p:cNvSpPr/>
                  <p:nvPr/>
                </p:nvSpPr>
                <p:spPr>
                  <a:xfrm>
                    <a:off x="7556799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70D7BF01-6F9E-40E7-86A1-ECFDC987A71B}"/>
                      </a:ext>
                    </a:extLst>
                  </p:cNvPr>
                  <p:cNvSpPr/>
                  <p:nvPr/>
                </p:nvSpPr>
                <p:spPr>
                  <a:xfrm>
                    <a:off x="7675701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CFB6D3C4-4FC2-45D2-84C4-0556841C82C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8CE00BC-9885-4212-BBC5-E3A210D2A83A}"/>
                      </a:ext>
                    </a:extLst>
                  </p:cNvPr>
                  <p:cNvSpPr/>
                  <p:nvPr/>
                </p:nvSpPr>
                <p:spPr>
                  <a:xfrm>
                    <a:off x="6485342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A6BD24B-FFC1-4B43-A439-A4B146655F0B}"/>
                      </a:ext>
                    </a:extLst>
                  </p:cNvPr>
                  <p:cNvSpPr/>
                  <p:nvPr/>
                </p:nvSpPr>
                <p:spPr>
                  <a:xfrm>
                    <a:off x="660424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13D25A01-CCA0-4B2F-AD10-7EA23C0BF4B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819DBC06-9B28-4E9D-B290-AACF614734EA}"/>
                      </a:ext>
                    </a:extLst>
                  </p:cNvPr>
                  <p:cNvSpPr/>
                  <p:nvPr/>
                </p:nvSpPr>
                <p:spPr>
                  <a:xfrm>
                    <a:off x="6842548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479DBC8-E33D-4F2E-A078-A22762D350D3}"/>
                      </a:ext>
                    </a:extLst>
                  </p:cNvPr>
                  <p:cNvSpPr/>
                  <p:nvPr/>
                </p:nvSpPr>
                <p:spPr>
                  <a:xfrm>
                    <a:off x="6961450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B41473CC-4ABF-4C7E-8801-0E0023F6012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AE79EE9-E3F8-4A8E-9C55-B00710C85EEF}"/>
                      </a:ext>
                    </a:extLst>
                  </p:cNvPr>
                  <p:cNvSpPr/>
                  <p:nvPr/>
                </p:nvSpPr>
                <p:spPr>
                  <a:xfrm>
                    <a:off x="719916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6580CBAB-0BB5-4235-BAB9-71824D26D219}"/>
                      </a:ext>
                    </a:extLst>
                  </p:cNvPr>
                  <p:cNvSpPr/>
                  <p:nvPr/>
                </p:nvSpPr>
                <p:spPr>
                  <a:xfrm>
                    <a:off x="731806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E2D9800-C636-412F-A9A8-D1B6D37D3284}"/>
                      </a:ext>
                    </a:extLst>
                  </p:cNvPr>
                  <p:cNvSpPr/>
                  <p:nvPr/>
                </p:nvSpPr>
                <p:spPr>
                  <a:xfrm>
                    <a:off x="7436938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C807B110-8D7C-4826-8923-9B84528786A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07F7123-C38B-46B8-867B-23095C691570}"/>
                      </a:ext>
                    </a:extLst>
                  </p:cNvPr>
                  <p:cNvSpPr/>
                  <p:nvPr/>
                </p:nvSpPr>
                <p:spPr>
                  <a:xfrm>
                    <a:off x="7675701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4AED60BC-56BB-4E98-B701-F5FFA162514B}"/>
                      </a:ext>
                    </a:extLst>
                  </p:cNvPr>
                  <p:cNvSpPr/>
                  <p:nvPr/>
                </p:nvSpPr>
                <p:spPr>
                  <a:xfrm>
                    <a:off x="7794573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53F7F663-D14D-4424-8BDE-F982C75A4193}"/>
                      </a:ext>
                    </a:extLst>
                  </p:cNvPr>
                  <p:cNvSpPr/>
                  <p:nvPr/>
                </p:nvSpPr>
                <p:spPr>
                  <a:xfrm>
                    <a:off x="6485342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C0695B5F-AAC7-40F6-B3D3-1B4A42C3F7A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5730872-3D61-43CC-849B-63CDFA933962}"/>
                      </a:ext>
                    </a:extLst>
                  </p:cNvPr>
                  <p:cNvSpPr/>
                  <p:nvPr/>
                </p:nvSpPr>
                <p:spPr>
                  <a:xfrm>
                    <a:off x="672311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182433BD-6160-458D-888F-F2542CC38AC1}"/>
                      </a:ext>
                    </a:extLst>
                  </p:cNvPr>
                  <p:cNvSpPr/>
                  <p:nvPr/>
                </p:nvSpPr>
                <p:spPr>
                  <a:xfrm>
                    <a:off x="6842548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AA106ED-57FA-4A5B-AFF8-033D567CDE86}"/>
                      </a:ext>
                    </a:extLst>
                  </p:cNvPr>
                  <p:cNvSpPr/>
                  <p:nvPr/>
                </p:nvSpPr>
                <p:spPr>
                  <a:xfrm>
                    <a:off x="6961450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B930CC7C-D662-4FAA-B296-EE89B7D5814A}"/>
                      </a:ext>
                    </a:extLst>
                  </p:cNvPr>
                  <p:cNvSpPr/>
                  <p:nvPr/>
                </p:nvSpPr>
                <p:spPr>
                  <a:xfrm>
                    <a:off x="7080322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39A0C133-3482-48C8-AD63-C77D4619E91E}"/>
                      </a:ext>
                    </a:extLst>
                  </p:cNvPr>
                  <p:cNvSpPr/>
                  <p:nvPr/>
                </p:nvSpPr>
                <p:spPr>
                  <a:xfrm>
                    <a:off x="719916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D2BEA629-91C3-4764-8EEF-632E1996F97D}"/>
                      </a:ext>
                    </a:extLst>
                  </p:cNvPr>
                  <p:cNvSpPr/>
                  <p:nvPr/>
                </p:nvSpPr>
                <p:spPr>
                  <a:xfrm>
                    <a:off x="731806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7079686E-7C9D-4B9A-AAEE-03396B2E313D}"/>
                      </a:ext>
                    </a:extLst>
                  </p:cNvPr>
                  <p:cNvSpPr/>
                  <p:nvPr/>
                </p:nvSpPr>
                <p:spPr>
                  <a:xfrm>
                    <a:off x="7436938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C5D65ED-9D73-491C-8A76-A658F5BC181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26A63A75-CB80-4854-B776-D7C7C6727282}"/>
                      </a:ext>
                    </a:extLst>
                  </p:cNvPr>
                  <p:cNvSpPr/>
                  <p:nvPr/>
                </p:nvSpPr>
                <p:spPr>
                  <a:xfrm>
                    <a:off x="7675701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8BD0029-0250-44E1-9258-1052E8C8D217}"/>
                      </a:ext>
                    </a:extLst>
                  </p:cNvPr>
                  <p:cNvSpPr/>
                  <p:nvPr/>
                </p:nvSpPr>
                <p:spPr>
                  <a:xfrm>
                    <a:off x="7794573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E7E54D2-79CA-4D0C-9DDC-35868B11732C}"/>
                      </a:ext>
                    </a:extLst>
                  </p:cNvPr>
                  <p:cNvSpPr/>
                  <p:nvPr/>
                </p:nvSpPr>
                <p:spPr>
                  <a:xfrm>
                    <a:off x="6485342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2055AB61-477A-46EB-BFA1-D4DD87A92014}"/>
                      </a:ext>
                    </a:extLst>
                  </p:cNvPr>
                  <p:cNvSpPr/>
                  <p:nvPr/>
                </p:nvSpPr>
                <p:spPr>
                  <a:xfrm>
                    <a:off x="660424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EBCEB06-3564-4936-AE03-322E6116451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A689BAB0-5799-4175-B20E-76D5EE3C9C4B}"/>
                      </a:ext>
                    </a:extLst>
                  </p:cNvPr>
                  <p:cNvSpPr/>
                  <p:nvPr/>
                </p:nvSpPr>
                <p:spPr>
                  <a:xfrm>
                    <a:off x="6842548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88DE656B-2087-4613-877D-7CA5484078A0}"/>
                      </a:ext>
                    </a:extLst>
                  </p:cNvPr>
                  <p:cNvSpPr/>
                  <p:nvPr/>
                </p:nvSpPr>
                <p:spPr>
                  <a:xfrm>
                    <a:off x="6961450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9C02E252-BA72-4D85-91FD-11EB7BA1DC60}"/>
                      </a:ext>
                    </a:extLst>
                  </p:cNvPr>
                  <p:cNvSpPr/>
                  <p:nvPr/>
                </p:nvSpPr>
                <p:spPr>
                  <a:xfrm>
                    <a:off x="7080322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66F13841-39DB-44ED-974E-3DD88AE09AC0}"/>
                      </a:ext>
                    </a:extLst>
                  </p:cNvPr>
                  <p:cNvSpPr/>
                  <p:nvPr/>
                </p:nvSpPr>
                <p:spPr>
                  <a:xfrm>
                    <a:off x="719916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61FA0C62-CC08-4ABC-9686-AC44AF806E6D}"/>
                      </a:ext>
                    </a:extLst>
                  </p:cNvPr>
                  <p:cNvSpPr/>
                  <p:nvPr/>
                </p:nvSpPr>
                <p:spPr>
                  <a:xfrm>
                    <a:off x="731806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071995B-9252-4928-8C70-2EF8B31F3D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CE103AA5-A4D4-4F40-A4B7-0FAC2D0FBF1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9938FB86-856D-4A89-BA5E-66CA9AACC4B7}"/>
                      </a:ext>
                    </a:extLst>
                  </p:cNvPr>
                  <p:cNvSpPr/>
                  <p:nvPr/>
                </p:nvSpPr>
                <p:spPr>
                  <a:xfrm>
                    <a:off x="7675701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A2B2826-6036-4835-BBAB-975CCB95FA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5976B10-8F13-4217-AFB3-C754B2CCDA30}"/>
                      </a:ext>
                    </a:extLst>
                  </p:cNvPr>
                  <p:cNvSpPr/>
                  <p:nvPr/>
                </p:nvSpPr>
                <p:spPr>
                  <a:xfrm>
                    <a:off x="6485342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9C56816E-45F6-46C8-BE45-D13B00569768}"/>
                      </a:ext>
                    </a:extLst>
                  </p:cNvPr>
                  <p:cNvSpPr/>
                  <p:nvPr/>
                </p:nvSpPr>
                <p:spPr>
                  <a:xfrm>
                    <a:off x="660424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8AC3902A-80DA-4D8A-B8B9-C354E2A9CA4B}"/>
                      </a:ext>
                    </a:extLst>
                  </p:cNvPr>
                  <p:cNvSpPr/>
                  <p:nvPr/>
                </p:nvSpPr>
                <p:spPr>
                  <a:xfrm>
                    <a:off x="672311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721EAA2A-D5A1-4832-B865-AECCFA15B7CF}"/>
                      </a:ext>
                    </a:extLst>
                  </p:cNvPr>
                  <p:cNvSpPr/>
                  <p:nvPr/>
                </p:nvSpPr>
                <p:spPr>
                  <a:xfrm>
                    <a:off x="6842548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A7A2A20-A8EF-49E2-BB6C-33EB8973C1F9}"/>
                      </a:ext>
                    </a:extLst>
                  </p:cNvPr>
                  <p:cNvSpPr/>
                  <p:nvPr/>
                </p:nvSpPr>
                <p:spPr>
                  <a:xfrm>
                    <a:off x="6961450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2E68857-C07D-42A5-9065-0215B3DEF0E4}"/>
                      </a:ext>
                    </a:extLst>
                  </p:cNvPr>
                  <p:cNvSpPr/>
                  <p:nvPr/>
                </p:nvSpPr>
                <p:spPr>
                  <a:xfrm>
                    <a:off x="7080322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52F91001-0C8D-4239-85AC-6033CDA9E25B}"/>
                      </a:ext>
                    </a:extLst>
                  </p:cNvPr>
                  <p:cNvSpPr/>
                  <p:nvPr/>
                </p:nvSpPr>
                <p:spPr>
                  <a:xfrm>
                    <a:off x="719916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67138EE5-DAFD-456B-B374-91185E4BC819}"/>
                      </a:ext>
                    </a:extLst>
                  </p:cNvPr>
                  <p:cNvSpPr/>
                  <p:nvPr/>
                </p:nvSpPr>
                <p:spPr>
                  <a:xfrm>
                    <a:off x="731806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93A728E8-5C12-4305-95FA-39499C1558D6}"/>
                      </a:ext>
                    </a:extLst>
                  </p:cNvPr>
                  <p:cNvSpPr/>
                  <p:nvPr/>
                </p:nvSpPr>
                <p:spPr>
                  <a:xfrm>
                    <a:off x="7436938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F0A20574-9014-4F1C-BA6D-9A3E4B54892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D589F97B-C325-424A-8BAF-BE7642FF4EEE}"/>
                      </a:ext>
                    </a:extLst>
                  </p:cNvPr>
                  <p:cNvSpPr/>
                  <p:nvPr/>
                </p:nvSpPr>
                <p:spPr>
                  <a:xfrm>
                    <a:off x="7675701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1D227EE-15A5-4A7C-8272-5BA22A954EA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24F60262-EA04-4F56-A2C1-B646A3AEE51F}"/>
                      </a:ext>
                    </a:extLst>
                  </p:cNvPr>
                  <p:cNvSpPr/>
                  <p:nvPr/>
                </p:nvSpPr>
                <p:spPr>
                  <a:xfrm>
                    <a:off x="6485342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F17251A-3716-4CBA-B5FC-B8BCBE2ACC0D}"/>
                      </a:ext>
                    </a:extLst>
                  </p:cNvPr>
                  <p:cNvSpPr/>
                  <p:nvPr/>
                </p:nvSpPr>
                <p:spPr>
                  <a:xfrm>
                    <a:off x="660424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090F2EA-619D-45DB-8599-7DB7B0F031E0}"/>
                      </a:ext>
                    </a:extLst>
                  </p:cNvPr>
                  <p:cNvSpPr/>
                  <p:nvPr/>
                </p:nvSpPr>
                <p:spPr>
                  <a:xfrm>
                    <a:off x="672311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39929C53-6FF3-4311-9579-786363A7F938}"/>
                      </a:ext>
                    </a:extLst>
                  </p:cNvPr>
                  <p:cNvSpPr/>
                  <p:nvPr/>
                </p:nvSpPr>
                <p:spPr>
                  <a:xfrm>
                    <a:off x="6842548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1B2479D9-3260-4D48-A25A-807B24151AF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05F5362B-BDE1-46F6-B363-569CD7B60B0D}"/>
                      </a:ext>
                    </a:extLst>
                  </p:cNvPr>
                  <p:cNvSpPr/>
                  <p:nvPr/>
                </p:nvSpPr>
                <p:spPr>
                  <a:xfrm>
                    <a:off x="7080322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CDB4DF08-9024-4D0A-BB3B-FDC95D8CB810}"/>
                      </a:ext>
                    </a:extLst>
                  </p:cNvPr>
                  <p:cNvSpPr/>
                  <p:nvPr/>
                </p:nvSpPr>
                <p:spPr>
                  <a:xfrm>
                    <a:off x="719916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566E4E0D-8002-4CA7-9ACF-6C27DC154FA9}"/>
                      </a:ext>
                    </a:extLst>
                  </p:cNvPr>
                  <p:cNvSpPr/>
                  <p:nvPr/>
                </p:nvSpPr>
                <p:spPr>
                  <a:xfrm>
                    <a:off x="731806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E4438703-BE4D-4AAA-8A09-D541B40DA6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0E1A6B1B-BBA0-40F1-9378-00118ED28130}"/>
                      </a:ext>
                    </a:extLst>
                  </p:cNvPr>
                  <p:cNvSpPr/>
                  <p:nvPr/>
                </p:nvSpPr>
                <p:spPr>
                  <a:xfrm>
                    <a:off x="7556799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97789C09-F7B4-4DE7-BFA3-1472EA56F02B}"/>
                      </a:ext>
                    </a:extLst>
                  </p:cNvPr>
                  <p:cNvSpPr/>
                  <p:nvPr/>
                </p:nvSpPr>
                <p:spPr>
                  <a:xfrm>
                    <a:off x="7675701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46C242B1-7E37-4005-BBC5-41F1C7E68DB0}"/>
                      </a:ext>
                    </a:extLst>
                  </p:cNvPr>
                  <p:cNvSpPr/>
                  <p:nvPr/>
                </p:nvSpPr>
                <p:spPr>
                  <a:xfrm>
                    <a:off x="7794573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2FBC09D7-0B23-43D6-BC76-22026AAAF57D}"/>
                      </a:ext>
                    </a:extLst>
                  </p:cNvPr>
                  <p:cNvSpPr/>
                  <p:nvPr/>
                </p:nvSpPr>
                <p:spPr>
                  <a:xfrm>
                    <a:off x="6485342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EDC976FF-B37D-4624-8961-C0E61E2C1211}"/>
                      </a:ext>
                    </a:extLst>
                  </p:cNvPr>
                  <p:cNvSpPr/>
                  <p:nvPr/>
                </p:nvSpPr>
                <p:spPr>
                  <a:xfrm>
                    <a:off x="660424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51898EEA-21E4-4AAD-9776-161388A4E3DD}"/>
                      </a:ext>
                    </a:extLst>
                  </p:cNvPr>
                  <p:cNvSpPr/>
                  <p:nvPr/>
                </p:nvSpPr>
                <p:spPr>
                  <a:xfrm>
                    <a:off x="672311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2D91DD16-C47A-48B9-AF09-365B1448C343}"/>
                      </a:ext>
                    </a:extLst>
                  </p:cNvPr>
                  <p:cNvSpPr/>
                  <p:nvPr/>
                </p:nvSpPr>
                <p:spPr>
                  <a:xfrm>
                    <a:off x="6842548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3675311-46D8-4D00-9215-310DFE271338}"/>
                      </a:ext>
                    </a:extLst>
                  </p:cNvPr>
                  <p:cNvSpPr/>
                  <p:nvPr/>
                </p:nvSpPr>
                <p:spPr>
                  <a:xfrm>
                    <a:off x="6961450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D5E09A5-C579-4481-B3FE-C82B4F26CDAC}"/>
                      </a:ext>
                    </a:extLst>
                  </p:cNvPr>
                  <p:cNvSpPr/>
                  <p:nvPr/>
                </p:nvSpPr>
                <p:spPr>
                  <a:xfrm>
                    <a:off x="7080322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CA5E28B8-F143-4688-9015-282833C5FB2F}"/>
                      </a:ext>
                    </a:extLst>
                  </p:cNvPr>
                  <p:cNvSpPr/>
                  <p:nvPr/>
                </p:nvSpPr>
                <p:spPr>
                  <a:xfrm>
                    <a:off x="719916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A1FF7CBB-B18A-4289-B402-1B118A719B7D}"/>
                      </a:ext>
                    </a:extLst>
                  </p:cNvPr>
                  <p:cNvSpPr/>
                  <p:nvPr/>
                </p:nvSpPr>
                <p:spPr>
                  <a:xfrm>
                    <a:off x="731806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DCC1718A-7DBE-421F-A1B1-EF148389140B}"/>
                      </a:ext>
                    </a:extLst>
                  </p:cNvPr>
                  <p:cNvSpPr/>
                  <p:nvPr/>
                </p:nvSpPr>
                <p:spPr>
                  <a:xfrm>
                    <a:off x="7436938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76FB15A2-09E9-48C5-9156-E60A82033965}"/>
                      </a:ext>
                    </a:extLst>
                  </p:cNvPr>
                  <p:cNvSpPr/>
                  <p:nvPr/>
                </p:nvSpPr>
                <p:spPr>
                  <a:xfrm>
                    <a:off x="7556799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C36816A-37B7-4C16-8A04-C92166B87811}"/>
                      </a:ext>
                    </a:extLst>
                  </p:cNvPr>
                  <p:cNvSpPr/>
                  <p:nvPr/>
                </p:nvSpPr>
                <p:spPr>
                  <a:xfrm>
                    <a:off x="7675701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3BB625DF-A528-4EC3-B57C-CD9B2400D280}"/>
                      </a:ext>
                    </a:extLst>
                  </p:cNvPr>
                  <p:cNvSpPr/>
                  <p:nvPr/>
                </p:nvSpPr>
                <p:spPr>
                  <a:xfrm>
                    <a:off x="7794573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63197082-2796-439C-8F32-7A0F488764DF}"/>
                      </a:ext>
                    </a:extLst>
                  </p:cNvPr>
                  <p:cNvSpPr/>
                  <p:nvPr/>
                </p:nvSpPr>
                <p:spPr>
                  <a:xfrm>
                    <a:off x="6485342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5F3F81DD-F62B-4F93-88EF-5D69276358F4}"/>
                      </a:ext>
                    </a:extLst>
                  </p:cNvPr>
                  <p:cNvSpPr/>
                  <p:nvPr/>
                </p:nvSpPr>
                <p:spPr>
                  <a:xfrm>
                    <a:off x="660424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36BDDBB0-738D-4AA7-9109-84FFE612CBDB}"/>
                      </a:ext>
                    </a:extLst>
                  </p:cNvPr>
                  <p:cNvSpPr/>
                  <p:nvPr/>
                </p:nvSpPr>
                <p:spPr>
                  <a:xfrm>
                    <a:off x="672311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D003EF38-E216-4C37-977E-3F369C423F72}"/>
                      </a:ext>
                    </a:extLst>
                  </p:cNvPr>
                  <p:cNvSpPr/>
                  <p:nvPr/>
                </p:nvSpPr>
                <p:spPr>
                  <a:xfrm>
                    <a:off x="6842548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A523002E-9274-48DC-8552-1BC7DADECBC8}"/>
                      </a:ext>
                    </a:extLst>
                  </p:cNvPr>
                  <p:cNvSpPr/>
                  <p:nvPr/>
                </p:nvSpPr>
                <p:spPr>
                  <a:xfrm>
                    <a:off x="6961450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3A9EA17-8CAD-4420-A154-E29A328A7905}"/>
                      </a:ext>
                    </a:extLst>
                  </p:cNvPr>
                  <p:cNvSpPr/>
                  <p:nvPr/>
                </p:nvSpPr>
                <p:spPr>
                  <a:xfrm>
                    <a:off x="7080322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BA60A5A3-44C5-4D7B-9B96-29FA38430354}"/>
                      </a:ext>
                    </a:extLst>
                  </p:cNvPr>
                  <p:cNvSpPr/>
                  <p:nvPr/>
                </p:nvSpPr>
                <p:spPr>
                  <a:xfrm>
                    <a:off x="719916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8B5CE88F-350E-4705-8D8C-F2D77E14E52B}"/>
                      </a:ext>
                    </a:extLst>
                  </p:cNvPr>
                  <p:cNvSpPr/>
                  <p:nvPr/>
                </p:nvSpPr>
                <p:spPr>
                  <a:xfrm>
                    <a:off x="731806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E58B0F62-FDB1-4002-BCC3-EB605BBDD1A4}"/>
                      </a:ext>
                    </a:extLst>
                  </p:cNvPr>
                  <p:cNvSpPr/>
                  <p:nvPr/>
                </p:nvSpPr>
                <p:spPr>
                  <a:xfrm>
                    <a:off x="7436938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008044BE-5E43-4150-AF13-41D03209C97D}"/>
                      </a:ext>
                    </a:extLst>
                  </p:cNvPr>
                  <p:cNvSpPr/>
                  <p:nvPr/>
                </p:nvSpPr>
                <p:spPr>
                  <a:xfrm>
                    <a:off x="7556799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8F9D8C6E-D213-442D-8D3A-23CF54111C33}"/>
                      </a:ext>
                    </a:extLst>
                  </p:cNvPr>
                  <p:cNvSpPr/>
                  <p:nvPr/>
                </p:nvSpPr>
                <p:spPr>
                  <a:xfrm>
                    <a:off x="7675701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FD0CC641-E99F-41CA-90CB-859C4D4C7AC5}"/>
                      </a:ext>
                    </a:extLst>
                  </p:cNvPr>
                  <p:cNvSpPr/>
                  <p:nvPr/>
                </p:nvSpPr>
                <p:spPr>
                  <a:xfrm>
                    <a:off x="7794573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75D479-BF66-4F9D-A78A-EEB7446232ED}"/>
                      </a:ext>
                    </a:extLst>
                  </p:cNvPr>
                  <p:cNvSpPr/>
                  <p:nvPr/>
                </p:nvSpPr>
                <p:spPr>
                  <a:xfrm>
                    <a:off x="6485342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929A907-1810-4D92-907F-D016610AB83C}"/>
                      </a:ext>
                    </a:extLst>
                  </p:cNvPr>
                  <p:cNvSpPr/>
                  <p:nvPr/>
                </p:nvSpPr>
                <p:spPr>
                  <a:xfrm>
                    <a:off x="660424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01A38C6B-36A3-45CA-8EA1-89DD1D065BAF}"/>
                      </a:ext>
                    </a:extLst>
                  </p:cNvPr>
                  <p:cNvSpPr/>
                  <p:nvPr/>
                </p:nvSpPr>
                <p:spPr>
                  <a:xfrm>
                    <a:off x="672311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05D4A468-FDF6-4450-88E2-E8092B41B850}"/>
                      </a:ext>
                    </a:extLst>
                  </p:cNvPr>
                  <p:cNvSpPr/>
                  <p:nvPr/>
                </p:nvSpPr>
                <p:spPr>
                  <a:xfrm>
                    <a:off x="6842548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5EF8EB55-44D9-4066-8179-907039A28C54}"/>
                      </a:ext>
                    </a:extLst>
                  </p:cNvPr>
                  <p:cNvSpPr/>
                  <p:nvPr/>
                </p:nvSpPr>
                <p:spPr>
                  <a:xfrm>
                    <a:off x="6961450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14E39B99-8A4C-41BD-AAEA-E004335F0B5E}"/>
                      </a:ext>
                    </a:extLst>
                  </p:cNvPr>
                  <p:cNvSpPr/>
                  <p:nvPr/>
                </p:nvSpPr>
                <p:spPr>
                  <a:xfrm>
                    <a:off x="7080322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E48857B9-7BA0-4A22-8EBF-055277036741}"/>
                      </a:ext>
                    </a:extLst>
                  </p:cNvPr>
                  <p:cNvSpPr/>
                  <p:nvPr/>
                </p:nvSpPr>
                <p:spPr>
                  <a:xfrm>
                    <a:off x="719916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F9F3AFB7-F7C0-4338-B7CC-24C57F6B42A8}"/>
                      </a:ext>
                    </a:extLst>
                  </p:cNvPr>
                  <p:cNvSpPr/>
                  <p:nvPr/>
                </p:nvSpPr>
                <p:spPr>
                  <a:xfrm>
                    <a:off x="731806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9ADE6B47-77D4-4EE9-9FF4-E04BD450D2CB}"/>
                      </a:ext>
                    </a:extLst>
                  </p:cNvPr>
                  <p:cNvSpPr/>
                  <p:nvPr/>
                </p:nvSpPr>
                <p:spPr>
                  <a:xfrm>
                    <a:off x="7436938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2FA1138D-1E11-4EA2-9F49-94D66C2B628E}"/>
                      </a:ext>
                    </a:extLst>
                  </p:cNvPr>
                  <p:cNvSpPr/>
                  <p:nvPr/>
                </p:nvSpPr>
                <p:spPr>
                  <a:xfrm>
                    <a:off x="7556799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8BBC63B-3DF5-4727-85ED-CEA450E1D83E}"/>
                      </a:ext>
                    </a:extLst>
                  </p:cNvPr>
                  <p:cNvSpPr/>
                  <p:nvPr/>
                </p:nvSpPr>
                <p:spPr>
                  <a:xfrm>
                    <a:off x="7675701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149E9651-C45A-4363-A615-F4C02B2C079A}"/>
                      </a:ext>
                    </a:extLst>
                  </p:cNvPr>
                  <p:cNvSpPr/>
                  <p:nvPr/>
                </p:nvSpPr>
                <p:spPr>
                  <a:xfrm>
                    <a:off x="7794573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53D9DF8-C71B-4A43-858A-BB8A55FCA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060" y="4474252"/>
                  <a:ext cx="1490133" cy="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847F408-2B02-4CFB-BF4D-EC1754E5629A}"/>
                </a:ext>
              </a:extLst>
            </p:cNvPr>
            <p:cNvSpPr/>
            <p:nvPr/>
          </p:nvSpPr>
          <p:spPr>
            <a:xfrm>
              <a:off x="10133435" y="3758668"/>
              <a:ext cx="1437794" cy="1141541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008D117-2CDC-4FE7-A9A8-1AED87F2C069}"/>
                </a:ext>
              </a:extLst>
            </p:cNvPr>
            <p:cNvSpPr txBox="1"/>
            <p:nvPr/>
          </p:nvSpPr>
          <p:spPr>
            <a:xfrm>
              <a:off x="10284639" y="3501996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ADSR_WAVE_OUT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826111-5A29-433F-BD10-56BF98BFDBB2}"/>
                </a:ext>
              </a:extLst>
            </p:cNvPr>
            <p:cNvSpPr/>
            <p:nvPr/>
          </p:nvSpPr>
          <p:spPr>
            <a:xfrm>
              <a:off x="10130095" y="4005891"/>
              <a:ext cx="1437794" cy="896569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2DEFD53-CE59-4025-91EF-B273D5E4B598}"/>
                </a:ext>
              </a:extLst>
            </p:cNvPr>
            <p:cNvSpPr/>
            <p:nvPr/>
          </p:nvSpPr>
          <p:spPr>
            <a:xfrm>
              <a:off x="10130095" y="4181147"/>
              <a:ext cx="1437794" cy="729752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F530DF2-7D65-4703-BD60-A8A1AA495EBF}"/>
                </a:ext>
              </a:extLst>
            </p:cNvPr>
            <p:cNvSpPr/>
            <p:nvPr/>
          </p:nvSpPr>
          <p:spPr>
            <a:xfrm>
              <a:off x="10133435" y="4345695"/>
              <a:ext cx="1437794" cy="570699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30B5282-72DE-4A51-9AA8-74C506073CBF}"/>
                </a:ext>
              </a:extLst>
            </p:cNvPr>
            <p:cNvSpPr/>
            <p:nvPr/>
          </p:nvSpPr>
          <p:spPr>
            <a:xfrm>
              <a:off x="10133435" y="4538217"/>
              <a:ext cx="1437794" cy="391952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59134F-F047-450C-8182-EFF36ECF0C45}"/>
                </a:ext>
              </a:extLst>
            </p:cNvPr>
            <p:cNvSpPr txBox="1"/>
            <p:nvPr/>
          </p:nvSpPr>
          <p:spPr>
            <a:xfrm>
              <a:off x="10103324" y="4809238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0v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7B7E19-68F9-4655-882E-BB8C38FD8779}"/>
                </a:ext>
              </a:extLst>
            </p:cNvPr>
            <p:cNvSpPr txBox="1"/>
            <p:nvPr/>
          </p:nvSpPr>
          <p:spPr>
            <a:xfrm>
              <a:off x="10084464" y="361494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3v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5C1693-EA41-4AD7-949D-AE883B7D0BE5}"/>
                </a:ext>
              </a:extLst>
            </p:cNvPr>
            <p:cNvSpPr/>
            <p:nvPr/>
          </p:nvSpPr>
          <p:spPr>
            <a:xfrm>
              <a:off x="10136775" y="4764250"/>
              <a:ext cx="1437794" cy="168804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D16EB2B-2FD8-450A-AD07-CF24DE4FEC1A}"/>
              </a:ext>
            </a:extLst>
          </p:cNvPr>
          <p:cNvGrpSpPr/>
          <p:nvPr/>
        </p:nvGrpSpPr>
        <p:grpSpPr>
          <a:xfrm>
            <a:off x="8864962" y="431410"/>
            <a:ext cx="2057400" cy="2057400"/>
            <a:chOff x="9813647" y="3429000"/>
            <a:chExt cx="2057400" cy="2057400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5F353386-2A5B-4544-B4F1-DC4DA84F0304}"/>
                </a:ext>
              </a:extLst>
            </p:cNvPr>
            <p:cNvGrpSpPr/>
            <p:nvPr/>
          </p:nvGrpSpPr>
          <p:grpSpPr>
            <a:xfrm>
              <a:off x="9813647" y="3429000"/>
              <a:ext cx="2057400" cy="2057400"/>
              <a:chOff x="6665846" y="2894945"/>
              <a:chExt cx="2057400" cy="2057400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3B16CDE4-E517-4FF5-B4C2-A0ED4ECBC6AB}"/>
                  </a:ext>
                </a:extLst>
              </p:cNvPr>
              <p:cNvSpPr/>
              <p:nvPr/>
            </p:nvSpPr>
            <p:spPr>
              <a:xfrm>
                <a:off x="6665846" y="2894945"/>
                <a:ext cx="2057400" cy="2057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DEB4795D-4302-46ED-920A-A122C5A3C46A}"/>
                  </a:ext>
                </a:extLst>
              </p:cNvPr>
              <p:cNvGrpSpPr/>
              <p:nvPr/>
            </p:nvGrpSpPr>
            <p:grpSpPr>
              <a:xfrm>
                <a:off x="6949479" y="3211035"/>
                <a:ext cx="1490133" cy="1429557"/>
                <a:chOff x="6450060" y="3282118"/>
                <a:chExt cx="1490133" cy="1429557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83D909DD-89E4-4C7D-A99D-9C4903CCCF9B}"/>
                    </a:ext>
                  </a:extLst>
                </p:cNvPr>
                <p:cNvGrpSpPr/>
                <p:nvPr/>
              </p:nvGrpSpPr>
              <p:grpSpPr>
                <a:xfrm>
                  <a:off x="6485342" y="3282118"/>
                  <a:ext cx="1428103" cy="1429557"/>
                  <a:chOff x="6485342" y="3282118"/>
                  <a:chExt cx="1428103" cy="1429557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EBA41003-DA93-4251-9F29-8C02EFD83139}"/>
                      </a:ext>
                    </a:extLst>
                  </p:cNvPr>
                  <p:cNvSpPr/>
                  <p:nvPr/>
                </p:nvSpPr>
                <p:spPr>
                  <a:xfrm>
                    <a:off x="6485342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DA64B343-CA3F-438A-897C-B117B6F516AB}"/>
                      </a:ext>
                    </a:extLst>
                  </p:cNvPr>
                  <p:cNvSpPr/>
                  <p:nvPr/>
                </p:nvSpPr>
                <p:spPr>
                  <a:xfrm>
                    <a:off x="660424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7112B2DD-4AC6-4D8D-93BA-2B391F08A08E}"/>
                      </a:ext>
                    </a:extLst>
                  </p:cNvPr>
                  <p:cNvSpPr/>
                  <p:nvPr/>
                </p:nvSpPr>
                <p:spPr>
                  <a:xfrm>
                    <a:off x="672311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AA863641-9C75-4003-994B-6D2DC6C66484}"/>
                      </a:ext>
                    </a:extLst>
                  </p:cNvPr>
                  <p:cNvSpPr/>
                  <p:nvPr/>
                </p:nvSpPr>
                <p:spPr>
                  <a:xfrm>
                    <a:off x="6842548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0826DC5B-F143-435E-A8B1-26732F8989E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DE5B9ECE-21C3-4EEA-B979-16763114C274}"/>
                      </a:ext>
                    </a:extLst>
                  </p:cNvPr>
                  <p:cNvSpPr/>
                  <p:nvPr/>
                </p:nvSpPr>
                <p:spPr>
                  <a:xfrm>
                    <a:off x="7080322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B86E27CD-297B-4828-8C0C-D8A6963EFBA9}"/>
                      </a:ext>
                    </a:extLst>
                  </p:cNvPr>
                  <p:cNvSpPr/>
                  <p:nvPr/>
                </p:nvSpPr>
                <p:spPr>
                  <a:xfrm>
                    <a:off x="7199164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4DADFEA6-4131-4AC6-B9E9-9B33B52FC275}"/>
                      </a:ext>
                    </a:extLst>
                  </p:cNvPr>
                  <p:cNvSpPr/>
                  <p:nvPr/>
                </p:nvSpPr>
                <p:spPr>
                  <a:xfrm>
                    <a:off x="7318066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96659031-5D23-4570-A5A1-9B347DE2BF73}"/>
                      </a:ext>
                    </a:extLst>
                  </p:cNvPr>
                  <p:cNvSpPr/>
                  <p:nvPr/>
                </p:nvSpPr>
                <p:spPr>
                  <a:xfrm>
                    <a:off x="7436938" y="411652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23466B7C-B6FC-4C38-A1CF-944FDAC39D85}"/>
                      </a:ext>
                    </a:extLst>
                  </p:cNvPr>
                  <p:cNvSpPr/>
                  <p:nvPr/>
                </p:nvSpPr>
                <p:spPr>
                  <a:xfrm>
                    <a:off x="7556799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2E2976D-FDAD-42E4-AB85-345708B657F5}"/>
                      </a:ext>
                    </a:extLst>
                  </p:cNvPr>
                  <p:cNvSpPr/>
                  <p:nvPr/>
                </p:nvSpPr>
                <p:spPr>
                  <a:xfrm>
                    <a:off x="7675701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DA0574EF-2145-4894-B6D2-81285523CC62}"/>
                      </a:ext>
                    </a:extLst>
                  </p:cNvPr>
                  <p:cNvSpPr/>
                  <p:nvPr/>
                </p:nvSpPr>
                <p:spPr>
                  <a:xfrm>
                    <a:off x="7794573" y="411649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7A8BB459-8FA9-4F73-BEAB-60BEEEEC0471}"/>
                      </a:ext>
                    </a:extLst>
                  </p:cNvPr>
                  <p:cNvSpPr/>
                  <p:nvPr/>
                </p:nvSpPr>
                <p:spPr>
                  <a:xfrm>
                    <a:off x="6485342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D642D0F-B6E9-4FE6-B5EC-995C5DEFEEBB}"/>
                      </a:ext>
                    </a:extLst>
                  </p:cNvPr>
                  <p:cNvSpPr/>
                  <p:nvPr/>
                </p:nvSpPr>
                <p:spPr>
                  <a:xfrm>
                    <a:off x="660424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2A653C54-B0AD-45B8-B952-338E70039E16}"/>
                      </a:ext>
                    </a:extLst>
                  </p:cNvPr>
                  <p:cNvSpPr/>
                  <p:nvPr/>
                </p:nvSpPr>
                <p:spPr>
                  <a:xfrm>
                    <a:off x="672311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A2E5C835-ED19-4C15-B69F-BCBF7C4F93EF}"/>
                      </a:ext>
                    </a:extLst>
                  </p:cNvPr>
                  <p:cNvSpPr/>
                  <p:nvPr/>
                </p:nvSpPr>
                <p:spPr>
                  <a:xfrm>
                    <a:off x="6842548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5AE66327-C18E-4CA9-AE75-4117B3CA4789}"/>
                      </a:ext>
                    </a:extLst>
                  </p:cNvPr>
                  <p:cNvSpPr/>
                  <p:nvPr/>
                </p:nvSpPr>
                <p:spPr>
                  <a:xfrm>
                    <a:off x="6961450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E2495A6E-B851-4F8A-921C-C0D0523F9BE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FEDA8F22-ACB8-44A7-8531-DE0520531A00}"/>
                      </a:ext>
                    </a:extLst>
                  </p:cNvPr>
                  <p:cNvSpPr/>
                  <p:nvPr/>
                </p:nvSpPr>
                <p:spPr>
                  <a:xfrm>
                    <a:off x="7199164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388CE61-4AD1-4D41-A9B6-6B13C808FC56}"/>
                      </a:ext>
                    </a:extLst>
                  </p:cNvPr>
                  <p:cNvSpPr/>
                  <p:nvPr/>
                </p:nvSpPr>
                <p:spPr>
                  <a:xfrm>
                    <a:off x="7318066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D0FE6B42-5570-4B38-9265-48BE65DFC6B0}"/>
                      </a:ext>
                    </a:extLst>
                  </p:cNvPr>
                  <p:cNvSpPr/>
                  <p:nvPr/>
                </p:nvSpPr>
                <p:spPr>
                  <a:xfrm>
                    <a:off x="7436938" y="399760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075A905B-530D-45B6-A2F1-17BDFC5ABFE7}"/>
                      </a:ext>
                    </a:extLst>
                  </p:cNvPr>
                  <p:cNvSpPr/>
                  <p:nvPr/>
                </p:nvSpPr>
                <p:spPr>
                  <a:xfrm>
                    <a:off x="7556799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8B5FB559-BE58-4667-BCB5-4238E151A98C}"/>
                      </a:ext>
                    </a:extLst>
                  </p:cNvPr>
                  <p:cNvSpPr/>
                  <p:nvPr/>
                </p:nvSpPr>
                <p:spPr>
                  <a:xfrm>
                    <a:off x="7675701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CA0466FD-3D68-4F2B-BE3F-168C2ACF24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99758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23082C65-788A-43BA-8E43-C16E9714AFB5}"/>
                      </a:ext>
                    </a:extLst>
                  </p:cNvPr>
                  <p:cNvSpPr/>
                  <p:nvPr/>
                </p:nvSpPr>
                <p:spPr>
                  <a:xfrm>
                    <a:off x="6485342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AB810992-E66F-4504-A6D7-212421A79536}"/>
                      </a:ext>
                    </a:extLst>
                  </p:cNvPr>
                  <p:cNvSpPr/>
                  <p:nvPr/>
                </p:nvSpPr>
                <p:spPr>
                  <a:xfrm>
                    <a:off x="660424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B8013FDB-B4EC-47BB-A086-6A017C1369AF}"/>
                      </a:ext>
                    </a:extLst>
                  </p:cNvPr>
                  <p:cNvSpPr/>
                  <p:nvPr/>
                </p:nvSpPr>
                <p:spPr>
                  <a:xfrm>
                    <a:off x="672311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BA3CCFB7-9CEA-47CA-AC25-57AD462DDF43}"/>
                      </a:ext>
                    </a:extLst>
                  </p:cNvPr>
                  <p:cNvSpPr/>
                  <p:nvPr/>
                </p:nvSpPr>
                <p:spPr>
                  <a:xfrm>
                    <a:off x="6842548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524A29A7-EE2F-4EF3-9CAA-8442D0421062}"/>
                      </a:ext>
                    </a:extLst>
                  </p:cNvPr>
                  <p:cNvSpPr/>
                  <p:nvPr/>
                </p:nvSpPr>
                <p:spPr>
                  <a:xfrm>
                    <a:off x="6961450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871F9EAC-9AA1-4527-A225-4CF40973A262}"/>
                      </a:ext>
                    </a:extLst>
                  </p:cNvPr>
                  <p:cNvSpPr/>
                  <p:nvPr/>
                </p:nvSpPr>
                <p:spPr>
                  <a:xfrm>
                    <a:off x="7080322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5027BEBD-B3D6-457C-9B91-74994EB3A18C}"/>
                      </a:ext>
                    </a:extLst>
                  </p:cNvPr>
                  <p:cNvSpPr/>
                  <p:nvPr/>
                </p:nvSpPr>
                <p:spPr>
                  <a:xfrm>
                    <a:off x="7199164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8058AC7-E26C-4FB7-ABDC-C079144A3DFE}"/>
                      </a:ext>
                    </a:extLst>
                  </p:cNvPr>
                  <p:cNvSpPr/>
                  <p:nvPr/>
                </p:nvSpPr>
                <p:spPr>
                  <a:xfrm>
                    <a:off x="7318066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10D7819D-142E-4314-B831-9999AB91CA7D}"/>
                      </a:ext>
                    </a:extLst>
                  </p:cNvPr>
                  <p:cNvSpPr/>
                  <p:nvPr/>
                </p:nvSpPr>
                <p:spPr>
                  <a:xfrm>
                    <a:off x="7436938" y="387826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C23B3FA-8D28-4675-A1EE-3D0BB210DEB8}"/>
                      </a:ext>
                    </a:extLst>
                  </p:cNvPr>
                  <p:cNvSpPr/>
                  <p:nvPr/>
                </p:nvSpPr>
                <p:spPr>
                  <a:xfrm>
                    <a:off x="7556799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87DDF34C-0314-4C72-9F1E-B32DBF1ACCEB}"/>
                      </a:ext>
                    </a:extLst>
                  </p:cNvPr>
                  <p:cNvSpPr/>
                  <p:nvPr/>
                </p:nvSpPr>
                <p:spPr>
                  <a:xfrm>
                    <a:off x="7675701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1883556-57B6-414B-AB06-DE837369F73E}"/>
                      </a:ext>
                    </a:extLst>
                  </p:cNvPr>
                  <p:cNvSpPr/>
                  <p:nvPr/>
                </p:nvSpPr>
                <p:spPr>
                  <a:xfrm>
                    <a:off x="7794573" y="387824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CB5CC64F-40D4-47BF-BFFD-B1A1E46242C2}"/>
                      </a:ext>
                    </a:extLst>
                  </p:cNvPr>
                  <p:cNvSpPr/>
                  <p:nvPr/>
                </p:nvSpPr>
                <p:spPr>
                  <a:xfrm>
                    <a:off x="6485342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EE4704B6-9BCB-4BB4-B557-84445344A4A6}"/>
                      </a:ext>
                    </a:extLst>
                  </p:cNvPr>
                  <p:cNvSpPr/>
                  <p:nvPr/>
                </p:nvSpPr>
                <p:spPr>
                  <a:xfrm>
                    <a:off x="660424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55347197-C3EA-4636-A3E3-CC2209E6D4ED}"/>
                      </a:ext>
                    </a:extLst>
                  </p:cNvPr>
                  <p:cNvSpPr/>
                  <p:nvPr/>
                </p:nvSpPr>
                <p:spPr>
                  <a:xfrm>
                    <a:off x="672311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EE946CE-36B5-4410-B324-55BE291C32AD}"/>
                      </a:ext>
                    </a:extLst>
                  </p:cNvPr>
                  <p:cNvSpPr/>
                  <p:nvPr/>
                </p:nvSpPr>
                <p:spPr>
                  <a:xfrm>
                    <a:off x="6842548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680C9F4C-4782-4B22-9584-64F285195610}"/>
                      </a:ext>
                    </a:extLst>
                  </p:cNvPr>
                  <p:cNvSpPr/>
                  <p:nvPr/>
                </p:nvSpPr>
                <p:spPr>
                  <a:xfrm>
                    <a:off x="6961450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82C54DE8-69E1-4C5F-825E-398F335868CC}"/>
                      </a:ext>
                    </a:extLst>
                  </p:cNvPr>
                  <p:cNvSpPr/>
                  <p:nvPr/>
                </p:nvSpPr>
                <p:spPr>
                  <a:xfrm>
                    <a:off x="7080322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8784B9B4-24BF-4B90-BC36-876AC057C3E7}"/>
                      </a:ext>
                    </a:extLst>
                  </p:cNvPr>
                  <p:cNvSpPr/>
                  <p:nvPr/>
                </p:nvSpPr>
                <p:spPr>
                  <a:xfrm>
                    <a:off x="7199164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F9CB8EB2-2E60-43D7-94B6-7BC85EB6804C}"/>
                      </a:ext>
                    </a:extLst>
                  </p:cNvPr>
                  <p:cNvSpPr/>
                  <p:nvPr/>
                </p:nvSpPr>
                <p:spPr>
                  <a:xfrm>
                    <a:off x="7318066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E4C6AD4B-28CD-4CC6-936A-E673BC2FF2CB}"/>
                      </a:ext>
                    </a:extLst>
                  </p:cNvPr>
                  <p:cNvSpPr/>
                  <p:nvPr/>
                </p:nvSpPr>
                <p:spPr>
                  <a:xfrm>
                    <a:off x="7436938" y="375935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F30C3DDE-712F-4B92-AB05-7AA32263A8D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7F4F017-6CB0-40EB-B40E-3737EECC2B8F}"/>
                      </a:ext>
                    </a:extLst>
                  </p:cNvPr>
                  <p:cNvSpPr/>
                  <p:nvPr/>
                </p:nvSpPr>
                <p:spPr>
                  <a:xfrm>
                    <a:off x="7675701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66F3FB3C-EBF2-43F3-B15E-F720E71C7C56}"/>
                      </a:ext>
                    </a:extLst>
                  </p:cNvPr>
                  <p:cNvSpPr/>
                  <p:nvPr/>
                </p:nvSpPr>
                <p:spPr>
                  <a:xfrm>
                    <a:off x="7794573" y="375933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B44580D3-BC9B-4BCB-B260-61DC6D391C12}"/>
                      </a:ext>
                    </a:extLst>
                  </p:cNvPr>
                  <p:cNvSpPr/>
                  <p:nvPr/>
                </p:nvSpPr>
                <p:spPr>
                  <a:xfrm>
                    <a:off x="6485342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52B0CFE-C843-4C9C-B5B3-A06E651FA552}"/>
                      </a:ext>
                    </a:extLst>
                  </p:cNvPr>
                  <p:cNvSpPr/>
                  <p:nvPr/>
                </p:nvSpPr>
                <p:spPr>
                  <a:xfrm>
                    <a:off x="660424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94D47787-E34F-44E0-8320-6DE13552F68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29CC0EEB-D625-491D-A87E-AC02CF5FB6CC}"/>
                      </a:ext>
                    </a:extLst>
                  </p:cNvPr>
                  <p:cNvSpPr/>
                  <p:nvPr/>
                </p:nvSpPr>
                <p:spPr>
                  <a:xfrm>
                    <a:off x="6842548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42A359F-7978-45FC-8BEB-91DA1901AF6F}"/>
                      </a:ext>
                    </a:extLst>
                  </p:cNvPr>
                  <p:cNvSpPr/>
                  <p:nvPr/>
                </p:nvSpPr>
                <p:spPr>
                  <a:xfrm>
                    <a:off x="6961450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8A2C5FD1-AFC8-4838-893D-36B54FDB4E1B}"/>
                      </a:ext>
                    </a:extLst>
                  </p:cNvPr>
                  <p:cNvSpPr/>
                  <p:nvPr/>
                </p:nvSpPr>
                <p:spPr>
                  <a:xfrm>
                    <a:off x="7080322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D12D94C2-7AE9-4DA1-8A91-F8ACD06B697D}"/>
                      </a:ext>
                    </a:extLst>
                  </p:cNvPr>
                  <p:cNvSpPr/>
                  <p:nvPr/>
                </p:nvSpPr>
                <p:spPr>
                  <a:xfrm>
                    <a:off x="7199164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3878D32D-0135-4798-993F-0FC43F9D4800}"/>
                      </a:ext>
                    </a:extLst>
                  </p:cNvPr>
                  <p:cNvSpPr/>
                  <p:nvPr/>
                </p:nvSpPr>
                <p:spPr>
                  <a:xfrm>
                    <a:off x="7318066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61937051-CA93-4C9C-974D-AC9920A5994A}"/>
                      </a:ext>
                    </a:extLst>
                  </p:cNvPr>
                  <p:cNvSpPr/>
                  <p:nvPr/>
                </p:nvSpPr>
                <p:spPr>
                  <a:xfrm>
                    <a:off x="7436938" y="363930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4C823E7-9F2B-4E08-B798-763669C4F87A}"/>
                      </a:ext>
                    </a:extLst>
                  </p:cNvPr>
                  <p:cNvSpPr/>
                  <p:nvPr/>
                </p:nvSpPr>
                <p:spPr>
                  <a:xfrm>
                    <a:off x="7556799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41D703C0-A9A2-4448-AC36-8E4995979A40}"/>
                      </a:ext>
                    </a:extLst>
                  </p:cNvPr>
                  <p:cNvSpPr/>
                  <p:nvPr/>
                </p:nvSpPr>
                <p:spPr>
                  <a:xfrm>
                    <a:off x="7675701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C76E62C9-0A83-4722-9474-8635B07CCB00}"/>
                      </a:ext>
                    </a:extLst>
                  </p:cNvPr>
                  <p:cNvSpPr/>
                  <p:nvPr/>
                </p:nvSpPr>
                <p:spPr>
                  <a:xfrm>
                    <a:off x="7794573" y="363928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14687C4-C965-4781-BA3C-1CB5401DC65D}"/>
                      </a:ext>
                    </a:extLst>
                  </p:cNvPr>
                  <p:cNvSpPr/>
                  <p:nvPr/>
                </p:nvSpPr>
                <p:spPr>
                  <a:xfrm>
                    <a:off x="6485342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372E46D7-8E65-43F2-8A8F-97718C838DC0}"/>
                      </a:ext>
                    </a:extLst>
                  </p:cNvPr>
                  <p:cNvSpPr/>
                  <p:nvPr/>
                </p:nvSpPr>
                <p:spPr>
                  <a:xfrm>
                    <a:off x="660424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4795A746-B40B-49A4-9E48-85596D21D4EA}"/>
                      </a:ext>
                    </a:extLst>
                  </p:cNvPr>
                  <p:cNvSpPr/>
                  <p:nvPr/>
                </p:nvSpPr>
                <p:spPr>
                  <a:xfrm>
                    <a:off x="672311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3FD29058-B271-48B8-9001-E537C9FF1834}"/>
                      </a:ext>
                    </a:extLst>
                  </p:cNvPr>
                  <p:cNvSpPr/>
                  <p:nvPr/>
                </p:nvSpPr>
                <p:spPr>
                  <a:xfrm>
                    <a:off x="6842548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616CFCF3-F018-4F40-882B-B512F47C6241}"/>
                      </a:ext>
                    </a:extLst>
                  </p:cNvPr>
                  <p:cNvSpPr/>
                  <p:nvPr/>
                </p:nvSpPr>
                <p:spPr>
                  <a:xfrm>
                    <a:off x="6961450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35E3AF43-2917-4A83-B099-86536EBB5B08}"/>
                      </a:ext>
                    </a:extLst>
                  </p:cNvPr>
                  <p:cNvSpPr/>
                  <p:nvPr/>
                </p:nvSpPr>
                <p:spPr>
                  <a:xfrm>
                    <a:off x="7080322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2D4AB6A7-7350-4874-83A9-0C9E419514BB}"/>
                      </a:ext>
                    </a:extLst>
                  </p:cNvPr>
                  <p:cNvSpPr/>
                  <p:nvPr/>
                </p:nvSpPr>
                <p:spPr>
                  <a:xfrm>
                    <a:off x="7199164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4EB8080B-8396-41E9-9A78-B77ED3E46666}"/>
                      </a:ext>
                    </a:extLst>
                  </p:cNvPr>
                  <p:cNvSpPr/>
                  <p:nvPr/>
                </p:nvSpPr>
                <p:spPr>
                  <a:xfrm>
                    <a:off x="7318066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DF952DAB-44D2-4FE1-967E-2062D041E135}"/>
                      </a:ext>
                    </a:extLst>
                  </p:cNvPr>
                  <p:cNvSpPr/>
                  <p:nvPr/>
                </p:nvSpPr>
                <p:spPr>
                  <a:xfrm>
                    <a:off x="7436938" y="3520392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7A05436C-1C86-4E01-8C31-56AA13A23826}"/>
                      </a:ext>
                    </a:extLst>
                  </p:cNvPr>
                  <p:cNvSpPr/>
                  <p:nvPr/>
                </p:nvSpPr>
                <p:spPr>
                  <a:xfrm>
                    <a:off x="7556799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5FE33947-AABD-411C-A745-865BEF423FAA}"/>
                      </a:ext>
                    </a:extLst>
                  </p:cNvPr>
                  <p:cNvSpPr/>
                  <p:nvPr/>
                </p:nvSpPr>
                <p:spPr>
                  <a:xfrm>
                    <a:off x="7675701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8D544E01-7F26-4B0B-9FDC-06ACD0C0FA87}"/>
                      </a:ext>
                    </a:extLst>
                  </p:cNvPr>
                  <p:cNvSpPr/>
                  <p:nvPr/>
                </p:nvSpPr>
                <p:spPr>
                  <a:xfrm>
                    <a:off x="7794573" y="352037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73E7CB00-296A-457B-8737-23D084BAE417}"/>
                      </a:ext>
                    </a:extLst>
                  </p:cNvPr>
                  <p:cNvSpPr/>
                  <p:nvPr/>
                </p:nvSpPr>
                <p:spPr>
                  <a:xfrm>
                    <a:off x="6485342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BB878B6-246D-4343-9474-AFB49FCC1014}"/>
                      </a:ext>
                    </a:extLst>
                  </p:cNvPr>
                  <p:cNvSpPr/>
                  <p:nvPr/>
                </p:nvSpPr>
                <p:spPr>
                  <a:xfrm>
                    <a:off x="660424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4C1DF5A1-BCD6-48F7-9F68-90CD5A256D65}"/>
                      </a:ext>
                    </a:extLst>
                  </p:cNvPr>
                  <p:cNvSpPr/>
                  <p:nvPr/>
                </p:nvSpPr>
                <p:spPr>
                  <a:xfrm>
                    <a:off x="672311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61F799E5-7D42-4928-9741-4D0DFFDA39DE}"/>
                      </a:ext>
                    </a:extLst>
                  </p:cNvPr>
                  <p:cNvSpPr/>
                  <p:nvPr/>
                </p:nvSpPr>
                <p:spPr>
                  <a:xfrm>
                    <a:off x="6842548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BD746F51-9800-4716-BFEF-4CF3CC79F43A}"/>
                      </a:ext>
                    </a:extLst>
                  </p:cNvPr>
                  <p:cNvSpPr/>
                  <p:nvPr/>
                </p:nvSpPr>
                <p:spPr>
                  <a:xfrm>
                    <a:off x="6961450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A7620A17-7905-432E-86A7-BE9CBB3E3EC4}"/>
                      </a:ext>
                    </a:extLst>
                  </p:cNvPr>
                  <p:cNvSpPr/>
                  <p:nvPr/>
                </p:nvSpPr>
                <p:spPr>
                  <a:xfrm>
                    <a:off x="7080322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ACB243C4-82D8-4736-8F96-D1993A018738}"/>
                      </a:ext>
                    </a:extLst>
                  </p:cNvPr>
                  <p:cNvSpPr/>
                  <p:nvPr/>
                </p:nvSpPr>
                <p:spPr>
                  <a:xfrm>
                    <a:off x="7199164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0478F672-D756-4ACB-AFC4-26DCAF0586E3}"/>
                      </a:ext>
                    </a:extLst>
                  </p:cNvPr>
                  <p:cNvSpPr/>
                  <p:nvPr/>
                </p:nvSpPr>
                <p:spPr>
                  <a:xfrm>
                    <a:off x="7318066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A58B84DB-98A5-4E72-8878-4A03148850EA}"/>
                      </a:ext>
                    </a:extLst>
                  </p:cNvPr>
                  <p:cNvSpPr/>
                  <p:nvPr/>
                </p:nvSpPr>
                <p:spPr>
                  <a:xfrm>
                    <a:off x="7436938" y="3401056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B1023C25-5DEF-4366-BF1A-C1C9152DC3B1}"/>
                      </a:ext>
                    </a:extLst>
                  </p:cNvPr>
                  <p:cNvSpPr/>
                  <p:nvPr/>
                </p:nvSpPr>
                <p:spPr>
                  <a:xfrm>
                    <a:off x="7556799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A3D74AC9-1276-4CA1-BAB5-F424A21E30D7}"/>
                      </a:ext>
                    </a:extLst>
                  </p:cNvPr>
                  <p:cNvSpPr/>
                  <p:nvPr/>
                </p:nvSpPr>
                <p:spPr>
                  <a:xfrm>
                    <a:off x="7675701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7639102-0973-4ADE-9C43-732A76CCF2F6}"/>
                      </a:ext>
                    </a:extLst>
                  </p:cNvPr>
                  <p:cNvSpPr/>
                  <p:nvPr/>
                </p:nvSpPr>
                <p:spPr>
                  <a:xfrm>
                    <a:off x="7794573" y="3401034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28F0A30-85BD-4F32-8E5B-02879C74668E}"/>
                      </a:ext>
                    </a:extLst>
                  </p:cNvPr>
                  <p:cNvSpPr/>
                  <p:nvPr/>
                </p:nvSpPr>
                <p:spPr>
                  <a:xfrm>
                    <a:off x="6485342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FD3CDC00-386B-4F4B-A2B6-6D979B2DD635}"/>
                      </a:ext>
                    </a:extLst>
                  </p:cNvPr>
                  <p:cNvSpPr/>
                  <p:nvPr/>
                </p:nvSpPr>
                <p:spPr>
                  <a:xfrm>
                    <a:off x="660424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AE6C0D15-ED9A-42ED-B6AB-ED6B0B4DD826}"/>
                      </a:ext>
                    </a:extLst>
                  </p:cNvPr>
                  <p:cNvSpPr/>
                  <p:nvPr/>
                </p:nvSpPr>
                <p:spPr>
                  <a:xfrm>
                    <a:off x="672311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C7E56A6D-6167-4115-AAB3-B6E54D604E8D}"/>
                      </a:ext>
                    </a:extLst>
                  </p:cNvPr>
                  <p:cNvSpPr/>
                  <p:nvPr/>
                </p:nvSpPr>
                <p:spPr>
                  <a:xfrm>
                    <a:off x="6842548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1FD5FB83-0CB5-45E3-8C79-3326307D9F68}"/>
                      </a:ext>
                    </a:extLst>
                  </p:cNvPr>
                  <p:cNvSpPr/>
                  <p:nvPr/>
                </p:nvSpPr>
                <p:spPr>
                  <a:xfrm>
                    <a:off x="6961450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6AFEBD6B-638D-41E4-9ED8-DF517E18AC45}"/>
                      </a:ext>
                    </a:extLst>
                  </p:cNvPr>
                  <p:cNvSpPr/>
                  <p:nvPr/>
                </p:nvSpPr>
                <p:spPr>
                  <a:xfrm>
                    <a:off x="7080322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1B16942D-D10D-4D2B-916D-3958C934737D}"/>
                      </a:ext>
                    </a:extLst>
                  </p:cNvPr>
                  <p:cNvSpPr/>
                  <p:nvPr/>
                </p:nvSpPr>
                <p:spPr>
                  <a:xfrm>
                    <a:off x="7199164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39FCC07-689F-4DBE-B56E-B3FBB944F273}"/>
                      </a:ext>
                    </a:extLst>
                  </p:cNvPr>
                  <p:cNvSpPr/>
                  <p:nvPr/>
                </p:nvSpPr>
                <p:spPr>
                  <a:xfrm>
                    <a:off x="7318066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4618D9E8-D7C1-4E95-B122-26198EAF09D3}"/>
                      </a:ext>
                    </a:extLst>
                  </p:cNvPr>
                  <p:cNvSpPr/>
                  <p:nvPr/>
                </p:nvSpPr>
                <p:spPr>
                  <a:xfrm>
                    <a:off x="7436938" y="3282140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17660774-C493-416B-AC66-A971C542949B}"/>
                      </a:ext>
                    </a:extLst>
                  </p:cNvPr>
                  <p:cNvSpPr/>
                  <p:nvPr/>
                </p:nvSpPr>
                <p:spPr>
                  <a:xfrm>
                    <a:off x="7556799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8F336613-E034-4042-95CE-0E770558FC8F}"/>
                      </a:ext>
                    </a:extLst>
                  </p:cNvPr>
                  <p:cNvSpPr/>
                  <p:nvPr/>
                </p:nvSpPr>
                <p:spPr>
                  <a:xfrm>
                    <a:off x="7675701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40307F7-72D5-42F5-BD3F-34EAF62A8342}"/>
                      </a:ext>
                    </a:extLst>
                  </p:cNvPr>
                  <p:cNvSpPr/>
                  <p:nvPr/>
                </p:nvSpPr>
                <p:spPr>
                  <a:xfrm>
                    <a:off x="7794573" y="3282118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D1B5207B-9A4F-4E0B-BBDF-DA7A3545E1BE}"/>
                      </a:ext>
                    </a:extLst>
                  </p:cNvPr>
                  <p:cNvSpPr/>
                  <p:nvPr/>
                </p:nvSpPr>
                <p:spPr>
                  <a:xfrm>
                    <a:off x="6485342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1027F4DF-C273-434C-A217-F4E37DBA811E}"/>
                      </a:ext>
                    </a:extLst>
                  </p:cNvPr>
                  <p:cNvSpPr/>
                  <p:nvPr/>
                </p:nvSpPr>
                <p:spPr>
                  <a:xfrm>
                    <a:off x="660424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89EDFAAA-0736-47CA-B307-B18B3039D803}"/>
                      </a:ext>
                    </a:extLst>
                  </p:cNvPr>
                  <p:cNvSpPr/>
                  <p:nvPr/>
                </p:nvSpPr>
                <p:spPr>
                  <a:xfrm>
                    <a:off x="672311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940C8706-74AF-44D1-81AB-E9A6DAC11444}"/>
                      </a:ext>
                    </a:extLst>
                  </p:cNvPr>
                  <p:cNvSpPr/>
                  <p:nvPr/>
                </p:nvSpPr>
                <p:spPr>
                  <a:xfrm>
                    <a:off x="6842548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FAE87EAE-E1B7-4F18-B175-942936E43D0C}"/>
                      </a:ext>
                    </a:extLst>
                  </p:cNvPr>
                  <p:cNvSpPr/>
                  <p:nvPr/>
                </p:nvSpPr>
                <p:spPr>
                  <a:xfrm>
                    <a:off x="6961450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8DF6A6B7-7D24-4FE4-B45D-884B21698133}"/>
                      </a:ext>
                    </a:extLst>
                  </p:cNvPr>
                  <p:cNvSpPr/>
                  <p:nvPr/>
                </p:nvSpPr>
                <p:spPr>
                  <a:xfrm>
                    <a:off x="7080322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8488AA24-C9AC-447B-ABE4-5416CC3A73A5}"/>
                      </a:ext>
                    </a:extLst>
                  </p:cNvPr>
                  <p:cNvSpPr/>
                  <p:nvPr/>
                </p:nvSpPr>
                <p:spPr>
                  <a:xfrm>
                    <a:off x="7199164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5226988-D02C-4403-AA00-DD6C85D24027}"/>
                      </a:ext>
                    </a:extLst>
                  </p:cNvPr>
                  <p:cNvSpPr/>
                  <p:nvPr/>
                </p:nvSpPr>
                <p:spPr>
                  <a:xfrm>
                    <a:off x="7318066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7A678F4-79CF-4D36-A6B7-9AD38A8BB2C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59280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93A2B301-D5C0-4CC7-82F0-FC530DB6E179}"/>
                      </a:ext>
                    </a:extLst>
                  </p:cNvPr>
                  <p:cNvSpPr/>
                  <p:nvPr/>
                </p:nvSpPr>
                <p:spPr>
                  <a:xfrm>
                    <a:off x="7556799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F735EF92-0141-4D6A-8503-B689636E8463}"/>
                      </a:ext>
                    </a:extLst>
                  </p:cNvPr>
                  <p:cNvSpPr/>
                  <p:nvPr/>
                </p:nvSpPr>
                <p:spPr>
                  <a:xfrm>
                    <a:off x="7675701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45F1184B-87A4-44CB-8672-54BCD47DE5FC}"/>
                      </a:ext>
                    </a:extLst>
                  </p:cNvPr>
                  <p:cNvSpPr/>
                  <p:nvPr/>
                </p:nvSpPr>
                <p:spPr>
                  <a:xfrm>
                    <a:off x="7794573" y="459278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63DA7BCC-E8E1-418A-ABB1-355C91FA6912}"/>
                      </a:ext>
                    </a:extLst>
                  </p:cNvPr>
                  <p:cNvSpPr/>
                  <p:nvPr/>
                </p:nvSpPr>
                <p:spPr>
                  <a:xfrm>
                    <a:off x="6485342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B7D7DDEB-80A4-4762-BCBF-5145DAD1BFFE}"/>
                      </a:ext>
                    </a:extLst>
                  </p:cNvPr>
                  <p:cNvSpPr/>
                  <p:nvPr/>
                </p:nvSpPr>
                <p:spPr>
                  <a:xfrm>
                    <a:off x="660424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A4C4D672-5DCD-4F93-9896-568F08CD1112}"/>
                      </a:ext>
                    </a:extLst>
                  </p:cNvPr>
                  <p:cNvSpPr/>
                  <p:nvPr/>
                </p:nvSpPr>
                <p:spPr>
                  <a:xfrm>
                    <a:off x="672311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154649CE-FF10-4AAF-81F3-F49D9C9727FA}"/>
                      </a:ext>
                    </a:extLst>
                  </p:cNvPr>
                  <p:cNvSpPr/>
                  <p:nvPr/>
                </p:nvSpPr>
                <p:spPr>
                  <a:xfrm>
                    <a:off x="6842548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CDE58F43-8822-42E0-A4AB-1A357B1588E4}"/>
                      </a:ext>
                    </a:extLst>
                  </p:cNvPr>
                  <p:cNvSpPr/>
                  <p:nvPr/>
                </p:nvSpPr>
                <p:spPr>
                  <a:xfrm>
                    <a:off x="6961450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FBDF50C6-63A3-4370-9B33-2452F4C94423}"/>
                      </a:ext>
                    </a:extLst>
                  </p:cNvPr>
                  <p:cNvSpPr/>
                  <p:nvPr/>
                </p:nvSpPr>
                <p:spPr>
                  <a:xfrm>
                    <a:off x="7080322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9ACB756-CBFE-4986-888B-BD950800DA3C}"/>
                      </a:ext>
                    </a:extLst>
                  </p:cNvPr>
                  <p:cNvSpPr/>
                  <p:nvPr/>
                </p:nvSpPr>
                <p:spPr>
                  <a:xfrm>
                    <a:off x="7199164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599071D3-AF09-4102-817D-EC42FFC5839C}"/>
                      </a:ext>
                    </a:extLst>
                  </p:cNvPr>
                  <p:cNvSpPr/>
                  <p:nvPr/>
                </p:nvSpPr>
                <p:spPr>
                  <a:xfrm>
                    <a:off x="7318066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A98B7E12-DE78-41AF-A45A-D08E7729183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473887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0A65C3A8-1212-498B-914C-0A1816E48029}"/>
                      </a:ext>
                    </a:extLst>
                  </p:cNvPr>
                  <p:cNvSpPr/>
                  <p:nvPr/>
                </p:nvSpPr>
                <p:spPr>
                  <a:xfrm>
                    <a:off x="7556799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778CABF3-3251-49F4-8E08-C25A745BC9AC}"/>
                      </a:ext>
                    </a:extLst>
                  </p:cNvPr>
                  <p:cNvSpPr/>
                  <p:nvPr/>
                </p:nvSpPr>
                <p:spPr>
                  <a:xfrm>
                    <a:off x="7675701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A2523382-757B-4E35-9405-6CAD32739455}"/>
                      </a:ext>
                    </a:extLst>
                  </p:cNvPr>
                  <p:cNvSpPr/>
                  <p:nvPr/>
                </p:nvSpPr>
                <p:spPr>
                  <a:xfrm>
                    <a:off x="7794573" y="447386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B2D5455C-7C8F-47F9-8DC4-F029CC16A547}"/>
                      </a:ext>
                    </a:extLst>
                  </p:cNvPr>
                  <p:cNvSpPr/>
                  <p:nvPr/>
                </p:nvSpPr>
                <p:spPr>
                  <a:xfrm>
                    <a:off x="6485342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154EF5E-D3C9-48A9-B2AC-AC7D81D395F1}"/>
                      </a:ext>
                    </a:extLst>
                  </p:cNvPr>
                  <p:cNvSpPr/>
                  <p:nvPr/>
                </p:nvSpPr>
                <p:spPr>
                  <a:xfrm>
                    <a:off x="660424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7FF56A35-931E-4839-AA87-65EEF1E7D9DC}"/>
                      </a:ext>
                    </a:extLst>
                  </p:cNvPr>
                  <p:cNvSpPr/>
                  <p:nvPr/>
                </p:nvSpPr>
                <p:spPr>
                  <a:xfrm>
                    <a:off x="672311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4832716F-F440-4139-9E89-CE1C4246F368}"/>
                      </a:ext>
                    </a:extLst>
                  </p:cNvPr>
                  <p:cNvSpPr/>
                  <p:nvPr/>
                </p:nvSpPr>
                <p:spPr>
                  <a:xfrm>
                    <a:off x="6842548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45C2D7E3-1C5C-447C-A86F-6E55F85A56F1}"/>
                      </a:ext>
                    </a:extLst>
                  </p:cNvPr>
                  <p:cNvSpPr/>
                  <p:nvPr/>
                </p:nvSpPr>
                <p:spPr>
                  <a:xfrm>
                    <a:off x="6961450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0794263-39E7-4B29-923E-25E7354F516E}"/>
                      </a:ext>
                    </a:extLst>
                  </p:cNvPr>
                  <p:cNvSpPr/>
                  <p:nvPr/>
                </p:nvSpPr>
                <p:spPr>
                  <a:xfrm>
                    <a:off x="7080322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6144DB9-5817-48B8-A473-B617917ED587}"/>
                      </a:ext>
                    </a:extLst>
                  </p:cNvPr>
                  <p:cNvSpPr/>
                  <p:nvPr/>
                </p:nvSpPr>
                <p:spPr>
                  <a:xfrm>
                    <a:off x="7199164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0DD9A188-7F7D-4EC4-A420-79CFAC902423}"/>
                      </a:ext>
                    </a:extLst>
                  </p:cNvPr>
                  <p:cNvSpPr/>
                  <p:nvPr/>
                </p:nvSpPr>
                <p:spPr>
                  <a:xfrm>
                    <a:off x="7318066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779175A6-EABE-4D5D-B353-FA050337ADEF}"/>
                      </a:ext>
                    </a:extLst>
                  </p:cNvPr>
                  <p:cNvSpPr/>
                  <p:nvPr/>
                </p:nvSpPr>
                <p:spPr>
                  <a:xfrm>
                    <a:off x="7436938" y="4354551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2261C0A2-77A5-4715-9D13-580705012D62}"/>
                      </a:ext>
                    </a:extLst>
                  </p:cNvPr>
                  <p:cNvSpPr/>
                  <p:nvPr/>
                </p:nvSpPr>
                <p:spPr>
                  <a:xfrm>
                    <a:off x="7556799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CBC2A3D1-7068-4252-B975-D0637097C07B}"/>
                      </a:ext>
                    </a:extLst>
                  </p:cNvPr>
                  <p:cNvSpPr/>
                  <p:nvPr/>
                </p:nvSpPr>
                <p:spPr>
                  <a:xfrm>
                    <a:off x="7675701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D04F00A6-0853-4D9F-920B-5CBCEA39B13D}"/>
                      </a:ext>
                    </a:extLst>
                  </p:cNvPr>
                  <p:cNvSpPr/>
                  <p:nvPr/>
                </p:nvSpPr>
                <p:spPr>
                  <a:xfrm>
                    <a:off x="7794573" y="4354529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214CCB43-9F24-41E6-BD9D-E56A15871BDC}"/>
                      </a:ext>
                    </a:extLst>
                  </p:cNvPr>
                  <p:cNvSpPr/>
                  <p:nvPr/>
                </p:nvSpPr>
                <p:spPr>
                  <a:xfrm>
                    <a:off x="6485342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8ADB8CF0-02F1-473F-9B77-4862E075921A}"/>
                      </a:ext>
                    </a:extLst>
                  </p:cNvPr>
                  <p:cNvSpPr/>
                  <p:nvPr/>
                </p:nvSpPr>
                <p:spPr>
                  <a:xfrm>
                    <a:off x="660424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2ECC3BF1-8937-46A0-AF48-B0D59F8CA3CE}"/>
                      </a:ext>
                    </a:extLst>
                  </p:cNvPr>
                  <p:cNvSpPr/>
                  <p:nvPr/>
                </p:nvSpPr>
                <p:spPr>
                  <a:xfrm>
                    <a:off x="672311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A9DA9D0C-8946-4D53-ADE4-BDBC301B34AD}"/>
                      </a:ext>
                    </a:extLst>
                  </p:cNvPr>
                  <p:cNvSpPr/>
                  <p:nvPr/>
                </p:nvSpPr>
                <p:spPr>
                  <a:xfrm>
                    <a:off x="6842548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9AD7E8FF-71CC-4141-BF33-B738BBD44115}"/>
                      </a:ext>
                    </a:extLst>
                  </p:cNvPr>
                  <p:cNvSpPr/>
                  <p:nvPr/>
                </p:nvSpPr>
                <p:spPr>
                  <a:xfrm>
                    <a:off x="6961450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255CF2D6-3322-4516-8B31-268F460393D2}"/>
                      </a:ext>
                    </a:extLst>
                  </p:cNvPr>
                  <p:cNvSpPr/>
                  <p:nvPr/>
                </p:nvSpPr>
                <p:spPr>
                  <a:xfrm>
                    <a:off x="7080322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1D1E879E-455E-4F9F-B112-F9556067AA5A}"/>
                      </a:ext>
                    </a:extLst>
                  </p:cNvPr>
                  <p:cNvSpPr/>
                  <p:nvPr/>
                </p:nvSpPr>
                <p:spPr>
                  <a:xfrm>
                    <a:off x="7199164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535D894A-51C8-41A1-8A5D-8CCC3C8343FB}"/>
                      </a:ext>
                    </a:extLst>
                  </p:cNvPr>
                  <p:cNvSpPr/>
                  <p:nvPr/>
                </p:nvSpPr>
                <p:spPr>
                  <a:xfrm>
                    <a:off x="7318066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6B3A0307-EF28-4865-8D97-F92380A0E292}"/>
                      </a:ext>
                    </a:extLst>
                  </p:cNvPr>
                  <p:cNvSpPr/>
                  <p:nvPr/>
                </p:nvSpPr>
                <p:spPr>
                  <a:xfrm>
                    <a:off x="7436938" y="4235635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14D5E4BD-34A5-449C-8776-3E70D7689370}"/>
                      </a:ext>
                    </a:extLst>
                  </p:cNvPr>
                  <p:cNvSpPr/>
                  <p:nvPr/>
                </p:nvSpPr>
                <p:spPr>
                  <a:xfrm>
                    <a:off x="7556799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0EE91F34-5856-4A7A-B9BE-2DB05F509100}"/>
                      </a:ext>
                    </a:extLst>
                  </p:cNvPr>
                  <p:cNvSpPr/>
                  <p:nvPr/>
                </p:nvSpPr>
                <p:spPr>
                  <a:xfrm>
                    <a:off x="7675701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04E99CC2-EE7D-4378-AD20-F155AB813718}"/>
                      </a:ext>
                    </a:extLst>
                  </p:cNvPr>
                  <p:cNvSpPr/>
                  <p:nvPr/>
                </p:nvSpPr>
                <p:spPr>
                  <a:xfrm>
                    <a:off x="7794573" y="4235613"/>
                    <a:ext cx="118872" cy="118872"/>
                  </a:xfrm>
                  <a:prstGeom prst="rect">
                    <a:avLst/>
                  </a:prstGeom>
                  <a:noFill/>
                  <a:ln w="3175">
                    <a:solidFill>
                      <a:schemeClr val="accent4">
                        <a:lumMod val="60000"/>
                        <a:lumOff val="40000"/>
                        <a:alpha val="28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2015824A-C3D2-4BA3-82A2-A60CEF161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060" y="4474252"/>
                  <a:ext cx="1490133" cy="0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60000"/>
                      <a:lumOff val="40000"/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7DEA78-AEA3-4A7B-AE29-969523D5EB4B}"/>
                </a:ext>
              </a:extLst>
            </p:cNvPr>
            <p:cNvSpPr/>
            <p:nvPr/>
          </p:nvSpPr>
          <p:spPr>
            <a:xfrm>
              <a:off x="10133435" y="3758668"/>
              <a:ext cx="1437794" cy="1141541"/>
            </a:xfrm>
            <a:custGeom>
              <a:avLst/>
              <a:gdLst>
                <a:gd name="connsiteX0" fmla="*/ 0 w 1506090"/>
                <a:gd name="connsiteY0" fmla="*/ 482109 h 971426"/>
                <a:gd name="connsiteX1" fmla="*/ 360219 w 1506090"/>
                <a:gd name="connsiteY1" fmla="*/ 14133 h 971426"/>
                <a:gd name="connsiteX2" fmla="*/ 1077576 w 1506090"/>
                <a:gd name="connsiteY2" fmla="*/ 962400 h 971426"/>
                <a:gd name="connsiteX3" fmla="*/ 1437794 w 1506090"/>
                <a:gd name="connsiteY3" fmla="*/ 485188 h 971426"/>
                <a:gd name="connsiteX4" fmla="*/ 1505528 w 1506090"/>
                <a:gd name="connsiteY4" fmla="*/ 368194 h 971426"/>
                <a:gd name="connsiteX0" fmla="*/ 0 w 1437794"/>
                <a:gd name="connsiteY0" fmla="*/ 482109 h 971426"/>
                <a:gd name="connsiteX1" fmla="*/ 360219 w 1437794"/>
                <a:gd name="connsiteY1" fmla="*/ 14133 h 971426"/>
                <a:gd name="connsiteX2" fmla="*/ 1077576 w 1437794"/>
                <a:gd name="connsiteY2" fmla="*/ 962400 h 971426"/>
                <a:gd name="connsiteX3" fmla="*/ 1437794 w 1437794"/>
                <a:gd name="connsiteY3" fmla="*/ 485188 h 971426"/>
                <a:gd name="connsiteX0" fmla="*/ 0 w 1437794"/>
                <a:gd name="connsiteY0" fmla="*/ 470304 h 959214"/>
                <a:gd name="connsiteX1" fmla="*/ 406401 w 1437794"/>
                <a:gd name="connsiteY1" fmla="*/ 14643 h 959214"/>
                <a:gd name="connsiteX2" fmla="*/ 1077576 w 1437794"/>
                <a:gd name="connsiteY2" fmla="*/ 950595 h 959214"/>
                <a:gd name="connsiteX3" fmla="*/ 1437794 w 1437794"/>
                <a:gd name="connsiteY3" fmla="*/ 473383 h 959214"/>
                <a:gd name="connsiteX0" fmla="*/ 0 w 1437794"/>
                <a:gd name="connsiteY0" fmla="*/ 469865 h 949698"/>
                <a:gd name="connsiteX1" fmla="*/ 406401 w 1437794"/>
                <a:gd name="connsiteY1" fmla="*/ 14204 h 949698"/>
                <a:gd name="connsiteX2" fmla="*/ 1025236 w 1437794"/>
                <a:gd name="connsiteY2" fmla="*/ 940920 h 949698"/>
                <a:gd name="connsiteX3" fmla="*/ 1437794 w 1437794"/>
                <a:gd name="connsiteY3" fmla="*/ 472944 h 94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94" h="949698">
                  <a:moveTo>
                    <a:pt x="0" y="469865"/>
                  </a:moveTo>
                  <a:cubicBezTo>
                    <a:pt x="90311" y="195853"/>
                    <a:pt x="235528" y="-64305"/>
                    <a:pt x="406401" y="14204"/>
                  </a:cubicBezTo>
                  <a:cubicBezTo>
                    <a:pt x="577274" y="92713"/>
                    <a:pt x="853337" y="864463"/>
                    <a:pt x="1025236" y="940920"/>
                  </a:cubicBezTo>
                  <a:cubicBezTo>
                    <a:pt x="1197135" y="1017377"/>
                    <a:pt x="1366469" y="571978"/>
                    <a:pt x="1437794" y="47294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FAE38E8-64AB-42B6-97BD-1A4418BB37B7}"/>
                </a:ext>
              </a:extLst>
            </p:cNvPr>
            <p:cNvSpPr txBox="1"/>
            <p:nvPr/>
          </p:nvSpPr>
          <p:spPr>
            <a:xfrm>
              <a:off x="10311893" y="3501996"/>
              <a:ext cx="1090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WAVE_GEN_OUT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A107A4A-D31B-4897-B648-7D65EBBBB95C}"/>
                </a:ext>
              </a:extLst>
            </p:cNvPr>
            <p:cNvSpPr txBox="1"/>
            <p:nvPr/>
          </p:nvSpPr>
          <p:spPr>
            <a:xfrm>
              <a:off x="10103324" y="4809238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0v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12CCEDE-69B6-48E9-9F99-0F3D47405F7D}"/>
                </a:ext>
              </a:extLst>
            </p:cNvPr>
            <p:cNvSpPr txBox="1"/>
            <p:nvPr/>
          </p:nvSpPr>
          <p:spPr>
            <a:xfrm>
              <a:off x="10084464" y="361494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3v</a:t>
              </a: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3832B314-FC41-402F-A720-BEC22F09E74B}"/>
              </a:ext>
            </a:extLst>
          </p:cNvPr>
          <p:cNvSpPr txBox="1"/>
          <p:nvPr/>
        </p:nvSpPr>
        <p:spPr>
          <a:xfrm>
            <a:off x="1886972" y="3138250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MIDI_OUT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DD83-649F-48B6-A92E-96A15B24965B}"/>
              </a:ext>
            </a:extLst>
          </p:cNvPr>
          <p:cNvSpPr txBox="1"/>
          <p:nvPr/>
        </p:nvSpPr>
        <p:spPr>
          <a:xfrm>
            <a:off x="3710178" y="5882755"/>
            <a:ext cx="386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AD9833 ADSR </a:t>
            </a:r>
            <a:r>
              <a:rPr lang="en-US" dirty="0" err="1"/>
              <a:t>FeatherWing</a:t>
            </a:r>
            <a:r>
              <a:rPr lang="en-US" dirty="0"/>
              <a:t> Synthesizer</a:t>
            </a: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1F608BB1-4B69-48A2-9D68-6797545E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1" y="5410324"/>
            <a:ext cx="1689808" cy="10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18</cp:revision>
  <dcterms:created xsi:type="dcterms:W3CDTF">2019-08-26T05:20:40Z</dcterms:created>
  <dcterms:modified xsi:type="dcterms:W3CDTF">2019-12-26T17:28:47Z</dcterms:modified>
</cp:coreProperties>
</file>