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8"/>
  </p:notesMasterIdLst>
  <p:sldIdLst>
    <p:sldId id="283" r:id="rId3"/>
    <p:sldId id="284" r:id="rId4"/>
    <p:sldId id="285" r:id="rId5"/>
    <p:sldId id="259" r:id="rId6"/>
    <p:sldId id="286" r:id="rId7"/>
    <p:sldId id="264" r:id="rId8"/>
    <p:sldId id="263" r:id="rId9"/>
    <p:sldId id="298" r:id="rId10"/>
    <p:sldId id="299" r:id="rId11"/>
    <p:sldId id="301" r:id="rId12"/>
    <p:sldId id="300" r:id="rId13"/>
    <p:sldId id="302" r:id="rId14"/>
    <p:sldId id="303" r:id="rId15"/>
    <p:sldId id="304" r:id="rId16"/>
    <p:sldId id="287" r:id="rId17"/>
    <p:sldId id="267" r:id="rId18"/>
    <p:sldId id="305" r:id="rId19"/>
    <p:sldId id="306" r:id="rId20"/>
    <p:sldId id="307" r:id="rId21"/>
    <p:sldId id="308" r:id="rId22"/>
    <p:sldId id="309" r:id="rId23"/>
    <p:sldId id="310" r:id="rId24"/>
    <p:sldId id="288" r:id="rId25"/>
    <p:sldId id="311" r:id="rId26"/>
    <p:sldId id="312" r:id="rId2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602"/>
  </p:normalViewPr>
  <p:slideViewPr>
    <p:cSldViewPr snapToGrid="0" snapToObjects="1">
      <p:cViewPr varScale="1">
        <p:scale>
          <a:sx n="86" d="100"/>
          <a:sy n="86" d="100"/>
        </p:scale>
        <p:origin x="562" y="62"/>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38EB9-28C9-244C-AA28-5C816787BD76}" type="doc">
      <dgm:prSet loTypeId="urn:microsoft.com/office/officeart/2005/8/layout/orgChart1" loCatId="" qsTypeId="urn:microsoft.com/office/officeart/2005/8/quickstyle/simple2" qsCatId="simple" csTypeId="urn:microsoft.com/office/officeart/2005/8/colors/accent1_2" csCatId="accent1" phldr="1"/>
      <dgm:spPr/>
      <dgm:t>
        <a:bodyPr/>
        <a:lstStyle/>
        <a:p>
          <a:endParaRPr lang="zh-CN" altLang="en-US"/>
        </a:p>
      </dgm:t>
    </dgm:pt>
    <dgm:pt modelId="{E9A29F8A-33E6-9548-8AE5-B417D350AAA6}">
      <dgm:prSet phldrT="[文本]" custT="1"/>
      <dgm:spPr>
        <a:solidFill>
          <a:schemeClr val="accent2"/>
        </a:solidFill>
      </dgm:spPr>
      <dgm:t>
        <a:bodyPr/>
        <a:lstStyle/>
        <a:p>
          <a:r>
            <a:rPr lang="zh-CN" altLang="en-US" sz="1600" dirty="0">
              <a:solidFill>
                <a:schemeClr val="bg1"/>
              </a:solidFill>
              <a:latin typeface="Microsoft YaHei" charset="0"/>
              <a:ea typeface="Microsoft YaHei" charset="0"/>
              <a:cs typeface="Microsoft YaHei" charset="0"/>
            </a:rPr>
            <a:t>硬件电路原理图</a:t>
          </a:r>
        </a:p>
      </dgm:t>
    </dgm:pt>
    <dgm:pt modelId="{68C34F14-C46C-9E4B-921B-319D1E09304D}" type="parTrans" cxnId="{BA9B1F89-3B69-BB49-869B-DEC9FF52535C}">
      <dgm:prSet/>
      <dgm:spPr/>
      <dgm:t>
        <a:bodyPr/>
        <a:lstStyle/>
        <a:p>
          <a:endParaRPr lang="zh-CN" altLang="en-US" sz="1600">
            <a:solidFill>
              <a:schemeClr val="bg1"/>
            </a:solidFill>
            <a:latin typeface="Microsoft YaHei" charset="0"/>
            <a:ea typeface="Microsoft YaHei" charset="0"/>
            <a:cs typeface="Microsoft YaHei" charset="0"/>
          </a:endParaRPr>
        </a:p>
      </dgm:t>
    </dgm:pt>
    <dgm:pt modelId="{DCEF05B4-2476-A44E-9E03-80AD0082C4C3}" type="sibTrans" cxnId="{BA9B1F89-3B69-BB49-869B-DEC9FF52535C}">
      <dgm:prSet/>
      <dgm:spPr/>
      <dgm:t>
        <a:bodyPr/>
        <a:lstStyle/>
        <a:p>
          <a:endParaRPr lang="zh-CN" altLang="en-US" sz="1600">
            <a:solidFill>
              <a:schemeClr val="bg1"/>
            </a:solidFill>
            <a:latin typeface="Microsoft YaHei" charset="0"/>
            <a:ea typeface="Microsoft YaHei" charset="0"/>
            <a:cs typeface="Microsoft YaHei" charset="0"/>
          </a:endParaRPr>
        </a:p>
      </dgm:t>
    </dgm:pt>
    <dgm:pt modelId="{3FA024F4-77BE-4247-A498-412D14E97726}">
      <dgm:prSet phldrT="[文本]" custT="1"/>
      <dgm:spPr/>
      <dgm:t>
        <a:bodyPr/>
        <a:lstStyle/>
        <a:p>
          <a:r>
            <a:rPr lang="zh-CN" altLang="en-US" sz="1600" dirty="0">
              <a:solidFill>
                <a:schemeClr val="bg1"/>
              </a:solidFill>
              <a:latin typeface="Microsoft YaHei" charset="0"/>
              <a:ea typeface="Microsoft YaHei" charset="0"/>
              <a:cs typeface="Microsoft YaHei" charset="0"/>
            </a:rPr>
            <a:t>单片机最小系统原理图</a:t>
          </a:r>
        </a:p>
      </dgm:t>
    </dgm:pt>
    <dgm:pt modelId="{598946AA-1813-9746-9D7D-DB550B2ECCCC}" type="parTrans" cxnId="{44C48814-93FC-D542-84F1-08C8C1EABD68}">
      <dgm:prSet/>
      <dgm:spPr/>
      <dgm:t>
        <a:bodyPr/>
        <a:lstStyle/>
        <a:p>
          <a:endParaRPr lang="zh-CN" altLang="en-US" sz="1600">
            <a:solidFill>
              <a:schemeClr val="bg1"/>
            </a:solidFill>
            <a:latin typeface="Microsoft YaHei" charset="0"/>
            <a:ea typeface="Microsoft YaHei" charset="0"/>
            <a:cs typeface="Microsoft YaHei" charset="0"/>
          </a:endParaRPr>
        </a:p>
      </dgm:t>
    </dgm:pt>
    <dgm:pt modelId="{DE1954D3-CF7D-8449-AFD0-48A18D422EAF}" type="sibTrans" cxnId="{44C48814-93FC-D542-84F1-08C8C1EABD68}">
      <dgm:prSet/>
      <dgm:spPr/>
      <dgm:t>
        <a:bodyPr/>
        <a:lstStyle/>
        <a:p>
          <a:endParaRPr lang="zh-CN" altLang="en-US" sz="1600">
            <a:solidFill>
              <a:schemeClr val="bg1"/>
            </a:solidFill>
            <a:latin typeface="Microsoft YaHei" charset="0"/>
            <a:ea typeface="Microsoft YaHei" charset="0"/>
            <a:cs typeface="Microsoft YaHei" charset="0"/>
          </a:endParaRPr>
        </a:p>
      </dgm:t>
    </dgm:pt>
    <dgm:pt modelId="{360DA8DB-909A-1D48-A23F-D6289E5B2E55}">
      <dgm:prSet phldrT="[文本]" custT="1"/>
      <dgm:spPr/>
      <dgm:t>
        <a:bodyPr/>
        <a:lstStyle/>
        <a:p>
          <a:r>
            <a:rPr lang="zh-CN" altLang="en-US" sz="1600">
              <a:solidFill>
                <a:schemeClr val="bg1"/>
              </a:solidFill>
              <a:latin typeface="Microsoft YaHei" charset="0"/>
              <a:ea typeface="Microsoft YaHei" charset="0"/>
              <a:cs typeface="Microsoft YaHei" charset="0"/>
            </a:rPr>
            <a:t>传感器和显示屏模块原理图</a:t>
          </a:r>
          <a:endParaRPr lang="zh-CN" altLang="en-US" sz="1600" dirty="0">
            <a:solidFill>
              <a:schemeClr val="bg1"/>
            </a:solidFill>
            <a:latin typeface="Microsoft YaHei" charset="0"/>
            <a:ea typeface="Microsoft YaHei" charset="0"/>
            <a:cs typeface="Microsoft YaHei" charset="0"/>
          </a:endParaRPr>
        </a:p>
      </dgm:t>
    </dgm:pt>
    <dgm:pt modelId="{B6EFB690-1866-114C-89D0-5EB3AFD7CBB1}" type="parTrans" cxnId="{ABD072A3-5FA7-3B4C-8FCE-7C5EB9748370}">
      <dgm:prSet/>
      <dgm:spPr/>
      <dgm:t>
        <a:bodyPr/>
        <a:lstStyle/>
        <a:p>
          <a:endParaRPr lang="zh-CN" altLang="en-US" sz="1600">
            <a:solidFill>
              <a:schemeClr val="bg1"/>
            </a:solidFill>
            <a:latin typeface="Microsoft YaHei" charset="0"/>
            <a:ea typeface="Microsoft YaHei" charset="0"/>
            <a:cs typeface="Microsoft YaHei" charset="0"/>
          </a:endParaRPr>
        </a:p>
      </dgm:t>
    </dgm:pt>
    <dgm:pt modelId="{DE59E807-F0E7-644A-B4DD-E8F077B108E9}" type="sibTrans" cxnId="{ABD072A3-5FA7-3B4C-8FCE-7C5EB9748370}">
      <dgm:prSet/>
      <dgm:spPr/>
      <dgm:t>
        <a:bodyPr/>
        <a:lstStyle/>
        <a:p>
          <a:endParaRPr lang="zh-CN" altLang="en-US" sz="1600">
            <a:solidFill>
              <a:schemeClr val="bg1"/>
            </a:solidFill>
            <a:latin typeface="Microsoft YaHei" charset="0"/>
            <a:ea typeface="Microsoft YaHei" charset="0"/>
            <a:cs typeface="Microsoft YaHei" charset="0"/>
          </a:endParaRPr>
        </a:p>
      </dgm:t>
    </dgm:pt>
    <dgm:pt modelId="{02393734-3B2D-E14E-A832-8E3B233CE6E4}">
      <dgm:prSet phldrT="[文本]" custT="1"/>
      <dgm:spPr>
        <a:solidFill>
          <a:schemeClr val="accent3"/>
        </a:solidFill>
      </dgm:spPr>
      <dgm:t>
        <a:bodyPr/>
        <a:lstStyle/>
        <a:p>
          <a:r>
            <a:rPr lang="zh-CN" altLang="en-US" sz="1600" dirty="0">
              <a:solidFill>
                <a:schemeClr val="bg1"/>
              </a:solidFill>
              <a:latin typeface="Microsoft YaHei" charset="0"/>
              <a:ea typeface="Microsoft YaHei" charset="0"/>
              <a:cs typeface="Microsoft YaHei" charset="0"/>
            </a:rPr>
            <a:t>温度传感器</a:t>
          </a:r>
        </a:p>
      </dgm:t>
    </dgm:pt>
    <dgm:pt modelId="{C678D2F1-C973-414C-B56B-961BB0F0B917}" type="parTrans" cxnId="{5E822919-8EEB-5640-A661-29998341E63B}">
      <dgm:prSet/>
      <dgm:spPr/>
      <dgm:t>
        <a:bodyPr/>
        <a:lstStyle/>
        <a:p>
          <a:endParaRPr lang="zh-CN" altLang="en-US" sz="1600">
            <a:solidFill>
              <a:schemeClr val="bg1"/>
            </a:solidFill>
            <a:latin typeface="Microsoft YaHei" charset="0"/>
            <a:ea typeface="Microsoft YaHei" charset="0"/>
            <a:cs typeface="Microsoft YaHei" charset="0"/>
          </a:endParaRPr>
        </a:p>
      </dgm:t>
    </dgm:pt>
    <dgm:pt modelId="{277CCABC-9281-D445-AD13-7BC3508D0F19}" type="sibTrans" cxnId="{5E822919-8EEB-5640-A661-29998341E63B}">
      <dgm:prSet/>
      <dgm:spPr/>
      <dgm:t>
        <a:bodyPr/>
        <a:lstStyle/>
        <a:p>
          <a:endParaRPr lang="zh-CN" altLang="en-US" sz="1600">
            <a:solidFill>
              <a:schemeClr val="bg1"/>
            </a:solidFill>
            <a:latin typeface="Microsoft YaHei" charset="0"/>
            <a:ea typeface="Microsoft YaHei" charset="0"/>
            <a:cs typeface="Microsoft YaHei" charset="0"/>
          </a:endParaRPr>
        </a:p>
      </dgm:t>
    </dgm:pt>
    <dgm:pt modelId="{477B144F-3DC4-6846-A9D6-12F778D447D0}">
      <dgm:prSet custT="1"/>
      <dgm:spPr>
        <a:solidFill>
          <a:schemeClr val="accent3"/>
        </a:solidFill>
      </dgm:spPr>
      <dgm:t>
        <a:bodyPr/>
        <a:lstStyle/>
        <a:p>
          <a:r>
            <a:rPr lang="en-US" altLang="zh-CN" sz="1600">
              <a:solidFill>
                <a:schemeClr val="bg1"/>
              </a:solidFill>
              <a:latin typeface="Microsoft YaHei" charset="0"/>
              <a:ea typeface="Microsoft YaHei" charset="0"/>
              <a:cs typeface="Microsoft YaHei" charset="0"/>
            </a:rPr>
            <a:t>pH</a:t>
          </a:r>
          <a:r>
            <a:rPr lang="zh-CN" altLang="en-US" sz="1600">
              <a:solidFill>
                <a:schemeClr val="bg1"/>
              </a:solidFill>
              <a:latin typeface="Microsoft YaHei" charset="0"/>
              <a:ea typeface="Microsoft YaHei" charset="0"/>
              <a:cs typeface="Microsoft YaHei" charset="0"/>
            </a:rPr>
            <a:t>值传感器</a:t>
          </a:r>
          <a:endParaRPr lang="zh-CN" altLang="en-US" sz="1600" dirty="0"/>
        </a:p>
      </dgm:t>
    </dgm:pt>
    <dgm:pt modelId="{CCEBFAF4-DB6A-124B-AF9F-1FCEED1D8C07}" type="parTrans" cxnId="{7DFEBD36-BED2-9E4C-A054-9A0F86DC9A01}">
      <dgm:prSet/>
      <dgm:spPr/>
      <dgm:t>
        <a:bodyPr/>
        <a:lstStyle/>
        <a:p>
          <a:endParaRPr lang="zh-CN" altLang="en-US" sz="1600"/>
        </a:p>
      </dgm:t>
    </dgm:pt>
    <dgm:pt modelId="{3124C17F-CAEA-D942-BF88-B6EC88D28D07}" type="sibTrans" cxnId="{7DFEBD36-BED2-9E4C-A054-9A0F86DC9A01}">
      <dgm:prSet/>
      <dgm:spPr/>
      <dgm:t>
        <a:bodyPr/>
        <a:lstStyle/>
        <a:p>
          <a:endParaRPr lang="zh-CN" altLang="en-US" sz="1600"/>
        </a:p>
      </dgm:t>
    </dgm:pt>
    <dgm:pt modelId="{1CB62F90-15F2-D54F-B959-268A279B0533}">
      <dgm:prSet custT="1"/>
      <dgm:spPr>
        <a:solidFill>
          <a:schemeClr val="accent3"/>
        </a:solidFill>
      </dgm:spPr>
      <dgm:t>
        <a:bodyPr/>
        <a:lstStyle/>
        <a:p>
          <a:r>
            <a:rPr lang="zh-CN" altLang="en-US" sz="1600" dirty="0">
              <a:solidFill>
                <a:schemeClr val="bg1"/>
              </a:solidFill>
              <a:latin typeface="Microsoft YaHei" charset="0"/>
              <a:ea typeface="Microsoft YaHei" charset="0"/>
              <a:cs typeface="Microsoft YaHei" charset="0"/>
            </a:rPr>
            <a:t>浑浊度传感器</a:t>
          </a:r>
          <a:endParaRPr lang="zh-CN" altLang="en-US" sz="1600" dirty="0"/>
        </a:p>
      </dgm:t>
    </dgm:pt>
    <dgm:pt modelId="{17AFB5C6-F93F-8D40-8C46-2AB704C7BDE5}" type="parTrans" cxnId="{9C076F2B-3B07-984E-8FD0-350106882651}">
      <dgm:prSet/>
      <dgm:spPr/>
      <dgm:t>
        <a:bodyPr/>
        <a:lstStyle/>
        <a:p>
          <a:endParaRPr lang="zh-CN" altLang="en-US" sz="1600"/>
        </a:p>
      </dgm:t>
    </dgm:pt>
    <dgm:pt modelId="{59AA6825-15D1-094C-984F-CD99F546A51C}" type="sibTrans" cxnId="{9C076F2B-3B07-984E-8FD0-350106882651}">
      <dgm:prSet/>
      <dgm:spPr/>
      <dgm:t>
        <a:bodyPr/>
        <a:lstStyle/>
        <a:p>
          <a:endParaRPr lang="zh-CN" altLang="en-US" sz="1600"/>
        </a:p>
      </dgm:t>
    </dgm:pt>
    <dgm:pt modelId="{8433CFF7-F67E-0D4A-AEC7-6BB583FE1CAC}">
      <dgm:prSet custT="1"/>
      <dgm:spPr>
        <a:solidFill>
          <a:schemeClr val="accent3"/>
        </a:solidFill>
      </dgm:spPr>
      <dgm:t>
        <a:bodyPr/>
        <a:lstStyle/>
        <a:p>
          <a:r>
            <a:rPr lang="zh-CN" altLang="en-US" sz="1600" dirty="0">
              <a:solidFill>
                <a:schemeClr val="bg1"/>
              </a:solidFill>
              <a:latin typeface="Microsoft YaHei" charset="0"/>
              <a:ea typeface="Microsoft YaHei" charset="0"/>
              <a:cs typeface="Microsoft YaHei" charset="0"/>
            </a:rPr>
            <a:t>电导率传感器</a:t>
          </a:r>
          <a:endParaRPr lang="zh-CN" altLang="en-US" sz="1600" dirty="0"/>
        </a:p>
      </dgm:t>
    </dgm:pt>
    <dgm:pt modelId="{E3899F76-80C0-9544-9971-CCE2086482EC}" type="parTrans" cxnId="{84FAD2F5-588F-294A-ABDB-39C083753AE8}">
      <dgm:prSet/>
      <dgm:spPr/>
      <dgm:t>
        <a:bodyPr/>
        <a:lstStyle/>
        <a:p>
          <a:endParaRPr lang="zh-CN" altLang="en-US" sz="1600"/>
        </a:p>
      </dgm:t>
    </dgm:pt>
    <dgm:pt modelId="{D816EB3A-02A3-8D4E-A3BA-0C776A569325}" type="sibTrans" cxnId="{84FAD2F5-588F-294A-ABDB-39C083753AE8}">
      <dgm:prSet/>
      <dgm:spPr/>
      <dgm:t>
        <a:bodyPr/>
        <a:lstStyle/>
        <a:p>
          <a:endParaRPr lang="zh-CN" altLang="en-US" sz="1600"/>
        </a:p>
      </dgm:t>
    </dgm:pt>
    <dgm:pt modelId="{5A7D90A4-879A-477A-96ED-5F01B80BC0A2}">
      <dgm:prSet/>
      <dgm:spPr>
        <a:solidFill>
          <a:schemeClr val="accent3"/>
        </a:solidFill>
      </dgm:spPr>
      <dgm:t>
        <a:bodyPr/>
        <a:lstStyle/>
        <a:p>
          <a:r>
            <a:rPr lang="zh-CN" altLang="en-US" dirty="0"/>
            <a:t>显示屏</a:t>
          </a:r>
        </a:p>
      </dgm:t>
    </dgm:pt>
    <dgm:pt modelId="{0035FA9F-CE75-4875-B4E3-8169C710B13C}" type="parTrans" cxnId="{C5C0441D-1D4C-4126-B157-5D27029D3154}">
      <dgm:prSet/>
      <dgm:spPr/>
      <dgm:t>
        <a:bodyPr/>
        <a:lstStyle/>
        <a:p>
          <a:endParaRPr lang="zh-CN" altLang="en-US"/>
        </a:p>
      </dgm:t>
    </dgm:pt>
    <dgm:pt modelId="{93014C4A-4090-4880-9B3E-04E29B2F2C94}" type="sibTrans" cxnId="{C5C0441D-1D4C-4126-B157-5D27029D3154}">
      <dgm:prSet/>
      <dgm:spPr/>
      <dgm:t>
        <a:bodyPr/>
        <a:lstStyle/>
        <a:p>
          <a:endParaRPr lang="zh-CN" altLang="en-US"/>
        </a:p>
      </dgm:t>
    </dgm:pt>
    <dgm:pt modelId="{A67FBEC4-493B-5F40-8B18-9A122CF63AC6}" type="pres">
      <dgm:prSet presAssocID="{BD338EB9-28C9-244C-AA28-5C816787BD76}" presName="hierChild1" presStyleCnt="0">
        <dgm:presLayoutVars>
          <dgm:orgChart val="1"/>
          <dgm:chPref val="1"/>
          <dgm:dir/>
          <dgm:animOne val="branch"/>
          <dgm:animLvl val="lvl"/>
          <dgm:resizeHandles/>
        </dgm:presLayoutVars>
      </dgm:prSet>
      <dgm:spPr/>
    </dgm:pt>
    <dgm:pt modelId="{8A6E6569-87A8-6C44-BFCF-F41A6CD6911E}" type="pres">
      <dgm:prSet presAssocID="{E9A29F8A-33E6-9548-8AE5-B417D350AAA6}" presName="hierRoot1" presStyleCnt="0">
        <dgm:presLayoutVars>
          <dgm:hierBranch val="init"/>
        </dgm:presLayoutVars>
      </dgm:prSet>
      <dgm:spPr/>
    </dgm:pt>
    <dgm:pt modelId="{8E5EB14D-D138-F44C-99BE-B3C3E3FEB53F}" type="pres">
      <dgm:prSet presAssocID="{E9A29F8A-33E6-9548-8AE5-B417D350AAA6}" presName="rootComposite1" presStyleCnt="0"/>
      <dgm:spPr/>
    </dgm:pt>
    <dgm:pt modelId="{5C7763BF-CCD6-B644-9F1F-842440FBA0C3}" type="pres">
      <dgm:prSet presAssocID="{E9A29F8A-33E6-9548-8AE5-B417D350AAA6}" presName="rootText1" presStyleLbl="node0" presStyleIdx="0" presStyleCnt="2" custScaleX="134193">
        <dgm:presLayoutVars>
          <dgm:chPref val="3"/>
        </dgm:presLayoutVars>
      </dgm:prSet>
      <dgm:spPr/>
    </dgm:pt>
    <dgm:pt modelId="{60AD9A7F-1893-0A41-B765-E832513D13B1}" type="pres">
      <dgm:prSet presAssocID="{E9A29F8A-33E6-9548-8AE5-B417D350AAA6}" presName="rootConnector1" presStyleLbl="node1" presStyleIdx="0" presStyleCnt="0"/>
      <dgm:spPr/>
    </dgm:pt>
    <dgm:pt modelId="{55D24141-91A3-4748-985E-65C5C1310FD5}" type="pres">
      <dgm:prSet presAssocID="{E9A29F8A-33E6-9548-8AE5-B417D350AAA6}" presName="hierChild2" presStyleCnt="0"/>
      <dgm:spPr/>
    </dgm:pt>
    <dgm:pt modelId="{ADD579C1-9DF2-A142-A92A-AC9A659C4D9B}" type="pres">
      <dgm:prSet presAssocID="{598946AA-1813-9746-9D7D-DB550B2ECCCC}" presName="Name37" presStyleLbl="parChTrans1D2" presStyleIdx="0" presStyleCnt="2"/>
      <dgm:spPr/>
    </dgm:pt>
    <dgm:pt modelId="{CC3A14C1-2EFE-3649-A095-86C96AC25376}" type="pres">
      <dgm:prSet presAssocID="{3FA024F4-77BE-4247-A498-412D14E97726}" presName="hierRoot2" presStyleCnt="0">
        <dgm:presLayoutVars>
          <dgm:hierBranch val="init"/>
        </dgm:presLayoutVars>
      </dgm:prSet>
      <dgm:spPr/>
    </dgm:pt>
    <dgm:pt modelId="{26BE53C0-6BF1-D248-A5C4-D4D5B86D37C7}" type="pres">
      <dgm:prSet presAssocID="{3FA024F4-77BE-4247-A498-412D14E97726}" presName="rootComposite" presStyleCnt="0"/>
      <dgm:spPr/>
    </dgm:pt>
    <dgm:pt modelId="{F7CEDD32-5B9E-8B4A-8DF2-9D064A2924C3}" type="pres">
      <dgm:prSet presAssocID="{3FA024F4-77BE-4247-A498-412D14E97726}" presName="rootText" presStyleLbl="node2" presStyleIdx="0" presStyleCnt="2" custScaleX="238612">
        <dgm:presLayoutVars>
          <dgm:chPref val="3"/>
        </dgm:presLayoutVars>
      </dgm:prSet>
      <dgm:spPr/>
    </dgm:pt>
    <dgm:pt modelId="{02F7075A-F848-1D45-92C8-C02B10FE4D8F}" type="pres">
      <dgm:prSet presAssocID="{3FA024F4-77BE-4247-A498-412D14E97726}" presName="rootConnector" presStyleLbl="node2" presStyleIdx="0" presStyleCnt="2"/>
      <dgm:spPr/>
    </dgm:pt>
    <dgm:pt modelId="{A3EA71F6-F8D5-D04E-90D1-673293EEBFCC}" type="pres">
      <dgm:prSet presAssocID="{3FA024F4-77BE-4247-A498-412D14E97726}" presName="hierChild4" presStyleCnt="0"/>
      <dgm:spPr/>
    </dgm:pt>
    <dgm:pt modelId="{CB293430-7E2F-FF46-9C5D-E4ACBD62356A}" type="pres">
      <dgm:prSet presAssocID="{3FA024F4-77BE-4247-A498-412D14E97726}" presName="hierChild5" presStyleCnt="0"/>
      <dgm:spPr/>
    </dgm:pt>
    <dgm:pt modelId="{8525016E-9AE0-DC41-88F9-515F2E1EA554}" type="pres">
      <dgm:prSet presAssocID="{B6EFB690-1866-114C-89D0-5EB3AFD7CBB1}" presName="Name37" presStyleLbl="parChTrans1D2" presStyleIdx="1" presStyleCnt="2"/>
      <dgm:spPr/>
    </dgm:pt>
    <dgm:pt modelId="{F3FD03FE-6EC7-CA42-AA6D-B6A1A0904058}" type="pres">
      <dgm:prSet presAssocID="{360DA8DB-909A-1D48-A23F-D6289E5B2E55}" presName="hierRoot2" presStyleCnt="0">
        <dgm:presLayoutVars>
          <dgm:hierBranch val="init"/>
        </dgm:presLayoutVars>
      </dgm:prSet>
      <dgm:spPr/>
    </dgm:pt>
    <dgm:pt modelId="{B668ABCE-500A-9742-AF0A-3939CD8709E6}" type="pres">
      <dgm:prSet presAssocID="{360DA8DB-909A-1D48-A23F-D6289E5B2E55}" presName="rootComposite" presStyleCnt="0"/>
      <dgm:spPr/>
    </dgm:pt>
    <dgm:pt modelId="{DA4813DF-525A-3844-930E-23A73326B864}" type="pres">
      <dgm:prSet presAssocID="{360DA8DB-909A-1D48-A23F-D6289E5B2E55}" presName="rootText" presStyleLbl="node2" presStyleIdx="1" presStyleCnt="2" custScaleX="326429">
        <dgm:presLayoutVars>
          <dgm:chPref val="3"/>
        </dgm:presLayoutVars>
      </dgm:prSet>
      <dgm:spPr/>
    </dgm:pt>
    <dgm:pt modelId="{7B29E04A-02A7-2A4D-B399-CC117FBA1B62}" type="pres">
      <dgm:prSet presAssocID="{360DA8DB-909A-1D48-A23F-D6289E5B2E55}" presName="rootConnector" presStyleLbl="node2" presStyleIdx="1" presStyleCnt="2"/>
      <dgm:spPr/>
    </dgm:pt>
    <dgm:pt modelId="{C06E0EC4-03D1-F049-96A7-752BF1609ADE}" type="pres">
      <dgm:prSet presAssocID="{360DA8DB-909A-1D48-A23F-D6289E5B2E55}" presName="hierChild4" presStyleCnt="0"/>
      <dgm:spPr/>
    </dgm:pt>
    <dgm:pt modelId="{9B866A6C-2895-024F-BB59-483C46C11EF0}" type="pres">
      <dgm:prSet presAssocID="{C678D2F1-C973-414C-B56B-961BB0F0B917}" presName="Name37" presStyleLbl="parChTrans1D3" presStyleIdx="0" presStyleCnt="4"/>
      <dgm:spPr/>
    </dgm:pt>
    <dgm:pt modelId="{CA4D5AD2-9665-E94B-B85D-EF3F8678714C}" type="pres">
      <dgm:prSet presAssocID="{02393734-3B2D-E14E-A832-8E3B233CE6E4}" presName="hierRoot2" presStyleCnt="0">
        <dgm:presLayoutVars>
          <dgm:hierBranch val="init"/>
        </dgm:presLayoutVars>
      </dgm:prSet>
      <dgm:spPr/>
    </dgm:pt>
    <dgm:pt modelId="{3B2A0579-3658-044B-A31B-976D4559C2EF}" type="pres">
      <dgm:prSet presAssocID="{02393734-3B2D-E14E-A832-8E3B233CE6E4}" presName="rootComposite" presStyleCnt="0"/>
      <dgm:spPr/>
    </dgm:pt>
    <dgm:pt modelId="{55296457-53D0-0D4B-B9CF-CECF27220E3C}" type="pres">
      <dgm:prSet presAssocID="{02393734-3B2D-E14E-A832-8E3B233CE6E4}" presName="rootText" presStyleLbl="node3" presStyleIdx="0" presStyleCnt="4" custLinFactNeighborX="-10904" custLinFactNeighborY="-32603">
        <dgm:presLayoutVars>
          <dgm:chPref val="3"/>
        </dgm:presLayoutVars>
      </dgm:prSet>
      <dgm:spPr/>
    </dgm:pt>
    <dgm:pt modelId="{6F6869EA-24FD-B544-BC79-2EF548FCD0E5}" type="pres">
      <dgm:prSet presAssocID="{02393734-3B2D-E14E-A832-8E3B233CE6E4}" presName="rootConnector" presStyleLbl="node3" presStyleIdx="0" presStyleCnt="4"/>
      <dgm:spPr/>
    </dgm:pt>
    <dgm:pt modelId="{CFFDA5F3-E6C6-6C4E-A76A-C730FF868281}" type="pres">
      <dgm:prSet presAssocID="{02393734-3B2D-E14E-A832-8E3B233CE6E4}" presName="hierChild4" presStyleCnt="0"/>
      <dgm:spPr/>
    </dgm:pt>
    <dgm:pt modelId="{AC76B793-3526-4144-8315-AC0C9250536F}" type="pres">
      <dgm:prSet presAssocID="{02393734-3B2D-E14E-A832-8E3B233CE6E4}" presName="hierChild5" presStyleCnt="0"/>
      <dgm:spPr/>
    </dgm:pt>
    <dgm:pt modelId="{B785ED75-DAFF-0446-A4D6-76B0B2D2621D}" type="pres">
      <dgm:prSet presAssocID="{CCEBFAF4-DB6A-124B-AF9F-1FCEED1D8C07}" presName="Name37" presStyleLbl="parChTrans1D3" presStyleIdx="1" presStyleCnt="4"/>
      <dgm:spPr/>
    </dgm:pt>
    <dgm:pt modelId="{7F194084-7953-164D-8623-FC95134D322A}" type="pres">
      <dgm:prSet presAssocID="{477B144F-3DC4-6846-A9D6-12F778D447D0}" presName="hierRoot2" presStyleCnt="0">
        <dgm:presLayoutVars>
          <dgm:hierBranch val="init"/>
        </dgm:presLayoutVars>
      </dgm:prSet>
      <dgm:spPr/>
    </dgm:pt>
    <dgm:pt modelId="{992E5F65-D27F-7A4A-BC6A-8B8748073ED7}" type="pres">
      <dgm:prSet presAssocID="{477B144F-3DC4-6846-A9D6-12F778D447D0}" presName="rootComposite" presStyleCnt="0"/>
      <dgm:spPr/>
    </dgm:pt>
    <dgm:pt modelId="{1C7D927C-D737-A442-B1F8-A828307C69CC}" type="pres">
      <dgm:prSet presAssocID="{477B144F-3DC4-6846-A9D6-12F778D447D0}" presName="rootText" presStyleLbl="node3" presStyleIdx="1" presStyleCnt="4" custLinFactNeighborX="-9541" custLinFactNeighborY="-64040">
        <dgm:presLayoutVars>
          <dgm:chPref val="3"/>
        </dgm:presLayoutVars>
      </dgm:prSet>
      <dgm:spPr/>
    </dgm:pt>
    <dgm:pt modelId="{93DC7807-CEE6-3A41-B6B1-CD028E9DF925}" type="pres">
      <dgm:prSet presAssocID="{477B144F-3DC4-6846-A9D6-12F778D447D0}" presName="rootConnector" presStyleLbl="node3" presStyleIdx="1" presStyleCnt="4"/>
      <dgm:spPr/>
    </dgm:pt>
    <dgm:pt modelId="{045294A4-FD6F-B54E-8BF6-7D7874F62841}" type="pres">
      <dgm:prSet presAssocID="{477B144F-3DC4-6846-A9D6-12F778D447D0}" presName="hierChild4" presStyleCnt="0"/>
      <dgm:spPr/>
    </dgm:pt>
    <dgm:pt modelId="{8BC583F6-64CF-E444-BB1B-D7BD61D3113F}" type="pres">
      <dgm:prSet presAssocID="{477B144F-3DC4-6846-A9D6-12F778D447D0}" presName="hierChild5" presStyleCnt="0"/>
      <dgm:spPr/>
    </dgm:pt>
    <dgm:pt modelId="{E375FDBE-8AC2-ED48-92EB-44EC8BCAC11B}" type="pres">
      <dgm:prSet presAssocID="{17AFB5C6-F93F-8D40-8C46-2AB704C7BDE5}" presName="Name37" presStyleLbl="parChTrans1D3" presStyleIdx="2" presStyleCnt="4"/>
      <dgm:spPr/>
    </dgm:pt>
    <dgm:pt modelId="{7B9C6F09-C1D1-3F4E-9E70-C0B19E0BC2A0}" type="pres">
      <dgm:prSet presAssocID="{1CB62F90-15F2-D54F-B959-268A279B0533}" presName="hierRoot2" presStyleCnt="0">
        <dgm:presLayoutVars>
          <dgm:hierBranch val="init"/>
        </dgm:presLayoutVars>
      </dgm:prSet>
      <dgm:spPr/>
    </dgm:pt>
    <dgm:pt modelId="{A9B5EFF5-E4D9-1443-8F0A-44DE7866F18A}" type="pres">
      <dgm:prSet presAssocID="{1CB62F90-15F2-D54F-B959-268A279B0533}" presName="rootComposite" presStyleCnt="0"/>
      <dgm:spPr/>
    </dgm:pt>
    <dgm:pt modelId="{05B3E493-B6B0-444A-BA17-EE9CF1E9C122}" type="pres">
      <dgm:prSet presAssocID="{1CB62F90-15F2-D54F-B959-268A279B0533}" presName="rootText" presStyleLbl="node3" presStyleIdx="2" presStyleCnt="4" custLinFactNeighborX="-9541" custLinFactNeighborY="-96775">
        <dgm:presLayoutVars>
          <dgm:chPref val="3"/>
        </dgm:presLayoutVars>
      </dgm:prSet>
      <dgm:spPr/>
    </dgm:pt>
    <dgm:pt modelId="{30F8A9FB-FD77-7F40-8333-A40133EA040F}" type="pres">
      <dgm:prSet presAssocID="{1CB62F90-15F2-D54F-B959-268A279B0533}" presName="rootConnector" presStyleLbl="node3" presStyleIdx="2" presStyleCnt="4"/>
      <dgm:spPr/>
    </dgm:pt>
    <dgm:pt modelId="{1E398440-7205-9342-8EE3-0F367517ABEB}" type="pres">
      <dgm:prSet presAssocID="{1CB62F90-15F2-D54F-B959-268A279B0533}" presName="hierChild4" presStyleCnt="0"/>
      <dgm:spPr/>
    </dgm:pt>
    <dgm:pt modelId="{62114772-2A2A-DD42-B716-8CE39B33073C}" type="pres">
      <dgm:prSet presAssocID="{1CB62F90-15F2-D54F-B959-268A279B0533}" presName="hierChild5" presStyleCnt="0"/>
      <dgm:spPr/>
    </dgm:pt>
    <dgm:pt modelId="{2F3A9597-E40A-B545-94D6-FF2D1873FC7C}" type="pres">
      <dgm:prSet presAssocID="{E3899F76-80C0-9544-9971-CCE2086482EC}" presName="Name37" presStyleLbl="parChTrans1D3" presStyleIdx="3" presStyleCnt="4"/>
      <dgm:spPr/>
    </dgm:pt>
    <dgm:pt modelId="{067271F2-EC97-3943-9AEF-B888A99F941D}" type="pres">
      <dgm:prSet presAssocID="{8433CFF7-F67E-0D4A-AEC7-6BB583FE1CAC}" presName="hierRoot2" presStyleCnt="0">
        <dgm:presLayoutVars>
          <dgm:hierBranch val="init"/>
        </dgm:presLayoutVars>
      </dgm:prSet>
      <dgm:spPr/>
    </dgm:pt>
    <dgm:pt modelId="{481307ED-5601-CC48-A2F9-8B0EEC1017BD}" type="pres">
      <dgm:prSet presAssocID="{8433CFF7-F67E-0D4A-AEC7-6BB583FE1CAC}" presName="rootComposite" presStyleCnt="0"/>
      <dgm:spPr/>
    </dgm:pt>
    <dgm:pt modelId="{D90C70DE-EEFC-964B-B336-A62A5083E40F}" type="pres">
      <dgm:prSet presAssocID="{8433CFF7-F67E-0D4A-AEC7-6BB583FE1CAC}" presName="rootText" presStyleLbl="node3" presStyleIdx="3" presStyleCnt="4" custLinFactY="-33577" custLinFactNeighborX="-8860" custLinFactNeighborY="-100000">
        <dgm:presLayoutVars>
          <dgm:chPref val="3"/>
        </dgm:presLayoutVars>
      </dgm:prSet>
      <dgm:spPr/>
    </dgm:pt>
    <dgm:pt modelId="{DD81E6FF-3B3D-9C48-B2DC-FCF7D3CD5297}" type="pres">
      <dgm:prSet presAssocID="{8433CFF7-F67E-0D4A-AEC7-6BB583FE1CAC}" presName="rootConnector" presStyleLbl="node3" presStyleIdx="3" presStyleCnt="4"/>
      <dgm:spPr/>
    </dgm:pt>
    <dgm:pt modelId="{4838D755-D458-3E45-9943-0DC8A3E47A72}" type="pres">
      <dgm:prSet presAssocID="{8433CFF7-F67E-0D4A-AEC7-6BB583FE1CAC}" presName="hierChild4" presStyleCnt="0"/>
      <dgm:spPr/>
    </dgm:pt>
    <dgm:pt modelId="{6271F6A0-C40F-594A-8111-E655385BECDD}" type="pres">
      <dgm:prSet presAssocID="{8433CFF7-F67E-0D4A-AEC7-6BB583FE1CAC}" presName="hierChild5" presStyleCnt="0"/>
      <dgm:spPr/>
    </dgm:pt>
    <dgm:pt modelId="{B795B846-CBB4-AC48-83DC-CC9F7D9ABDCA}" type="pres">
      <dgm:prSet presAssocID="{360DA8DB-909A-1D48-A23F-D6289E5B2E55}" presName="hierChild5" presStyleCnt="0"/>
      <dgm:spPr/>
    </dgm:pt>
    <dgm:pt modelId="{2A96D31F-9726-5F41-9D7E-689845A27A31}" type="pres">
      <dgm:prSet presAssocID="{E9A29F8A-33E6-9548-8AE5-B417D350AAA6}" presName="hierChild3" presStyleCnt="0"/>
      <dgm:spPr/>
    </dgm:pt>
    <dgm:pt modelId="{FAF0F362-5601-4612-B0F0-105C795E77AA}" type="pres">
      <dgm:prSet presAssocID="{5A7D90A4-879A-477A-96ED-5F01B80BC0A2}" presName="hierRoot1" presStyleCnt="0">
        <dgm:presLayoutVars>
          <dgm:hierBranch val="init"/>
        </dgm:presLayoutVars>
      </dgm:prSet>
      <dgm:spPr/>
    </dgm:pt>
    <dgm:pt modelId="{B61CD934-3D27-4EDC-B5DD-6193F79F8C72}" type="pres">
      <dgm:prSet presAssocID="{5A7D90A4-879A-477A-96ED-5F01B80BC0A2}" presName="rootComposite1" presStyleCnt="0"/>
      <dgm:spPr/>
    </dgm:pt>
    <dgm:pt modelId="{B7BF8921-9BD9-4D80-93B1-DD088845282D}" type="pres">
      <dgm:prSet presAssocID="{5A7D90A4-879A-477A-96ED-5F01B80BC0A2}" presName="rootText1" presStyleLbl="node0" presStyleIdx="1" presStyleCnt="2" custScaleX="102338" custScaleY="86890" custLinFactY="300000" custLinFactNeighborX="-49859" custLinFactNeighborY="382056">
        <dgm:presLayoutVars>
          <dgm:chPref val="3"/>
        </dgm:presLayoutVars>
      </dgm:prSet>
      <dgm:spPr/>
    </dgm:pt>
    <dgm:pt modelId="{5492EE09-8D20-4CD0-8301-26AC6B6AB71C}" type="pres">
      <dgm:prSet presAssocID="{5A7D90A4-879A-477A-96ED-5F01B80BC0A2}" presName="rootConnector1" presStyleLbl="node1" presStyleIdx="0" presStyleCnt="0"/>
      <dgm:spPr/>
    </dgm:pt>
    <dgm:pt modelId="{21C502D9-7B7A-419A-B060-E58F29B22AF9}" type="pres">
      <dgm:prSet presAssocID="{5A7D90A4-879A-477A-96ED-5F01B80BC0A2}" presName="hierChild2" presStyleCnt="0"/>
      <dgm:spPr/>
    </dgm:pt>
    <dgm:pt modelId="{ED985560-A638-40FF-89A9-635593AA4C9F}" type="pres">
      <dgm:prSet presAssocID="{5A7D90A4-879A-477A-96ED-5F01B80BC0A2}" presName="hierChild3" presStyleCnt="0"/>
      <dgm:spPr/>
    </dgm:pt>
  </dgm:ptLst>
  <dgm:cxnLst>
    <dgm:cxn modelId="{9DA9E806-CDDC-A345-8A4F-E698E585754C}" type="presOf" srcId="{3FA024F4-77BE-4247-A498-412D14E97726}" destId="{02F7075A-F848-1D45-92C8-C02B10FE4D8F}" srcOrd="1" destOrd="0" presId="urn:microsoft.com/office/officeart/2005/8/layout/orgChart1"/>
    <dgm:cxn modelId="{6041D107-F245-4EC7-9BF0-5553F3C1AF58}" type="presOf" srcId="{5A7D90A4-879A-477A-96ED-5F01B80BC0A2}" destId="{5492EE09-8D20-4CD0-8301-26AC6B6AB71C}" srcOrd="1" destOrd="0" presId="urn:microsoft.com/office/officeart/2005/8/layout/orgChart1"/>
    <dgm:cxn modelId="{44C48814-93FC-D542-84F1-08C8C1EABD68}" srcId="{E9A29F8A-33E6-9548-8AE5-B417D350AAA6}" destId="{3FA024F4-77BE-4247-A498-412D14E97726}" srcOrd="0" destOrd="0" parTransId="{598946AA-1813-9746-9D7D-DB550B2ECCCC}" sibTransId="{DE1954D3-CF7D-8449-AFD0-48A18D422EAF}"/>
    <dgm:cxn modelId="{5E822919-8EEB-5640-A661-29998341E63B}" srcId="{360DA8DB-909A-1D48-A23F-D6289E5B2E55}" destId="{02393734-3B2D-E14E-A832-8E3B233CE6E4}" srcOrd="0" destOrd="0" parTransId="{C678D2F1-C973-414C-B56B-961BB0F0B917}" sibTransId="{277CCABC-9281-D445-AD13-7BC3508D0F19}"/>
    <dgm:cxn modelId="{A946D519-D03E-D940-9BE4-A43A58A45D7D}" type="presOf" srcId="{CCEBFAF4-DB6A-124B-AF9F-1FCEED1D8C07}" destId="{B785ED75-DAFF-0446-A4D6-76B0B2D2621D}" srcOrd="0" destOrd="0" presId="urn:microsoft.com/office/officeart/2005/8/layout/orgChart1"/>
    <dgm:cxn modelId="{C5C0441D-1D4C-4126-B157-5D27029D3154}" srcId="{BD338EB9-28C9-244C-AA28-5C816787BD76}" destId="{5A7D90A4-879A-477A-96ED-5F01B80BC0A2}" srcOrd="1" destOrd="0" parTransId="{0035FA9F-CE75-4875-B4E3-8169C710B13C}" sibTransId="{93014C4A-4090-4880-9B3E-04E29B2F2C94}"/>
    <dgm:cxn modelId="{D03C831D-22B0-EC4E-B835-FD0735B5E4E1}" type="presOf" srcId="{B6EFB690-1866-114C-89D0-5EB3AFD7CBB1}" destId="{8525016E-9AE0-DC41-88F9-515F2E1EA554}" srcOrd="0" destOrd="0" presId="urn:microsoft.com/office/officeart/2005/8/layout/orgChart1"/>
    <dgm:cxn modelId="{BE2A2E1E-37B3-694A-B604-5AE0181EFF0A}" type="presOf" srcId="{02393734-3B2D-E14E-A832-8E3B233CE6E4}" destId="{6F6869EA-24FD-B544-BC79-2EF548FCD0E5}" srcOrd="1" destOrd="0" presId="urn:microsoft.com/office/officeart/2005/8/layout/orgChart1"/>
    <dgm:cxn modelId="{11394F25-939B-4323-93D6-F590E3D915F4}" type="presOf" srcId="{5A7D90A4-879A-477A-96ED-5F01B80BC0A2}" destId="{B7BF8921-9BD9-4D80-93B1-DD088845282D}" srcOrd="0" destOrd="0" presId="urn:microsoft.com/office/officeart/2005/8/layout/orgChart1"/>
    <dgm:cxn modelId="{9C076F2B-3B07-984E-8FD0-350106882651}" srcId="{360DA8DB-909A-1D48-A23F-D6289E5B2E55}" destId="{1CB62F90-15F2-D54F-B959-268A279B0533}" srcOrd="2" destOrd="0" parTransId="{17AFB5C6-F93F-8D40-8C46-2AB704C7BDE5}" sibTransId="{59AA6825-15D1-094C-984F-CD99F546A51C}"/>
    <dgm:cxn modelId="{1918BB34-41E5-8840-B4C9-4E65AD66590D}" type="presOf" srcId="{BD338EB9-28C9-244C-AA28-5C816787BD76}" destId="{A67FBEC4-493B-5F40-8B18-9A122CF63AC6}" srcOrd="0" destOrd="0" presId="urn:microsoft.com/office/officeart/2005/8/layout/orgChart1"/>
    <dgm:cxn modelId="{7DFEBD36-BED2-9E4C-A054-9A0F86DC9A01}" srcId="{360DA8DB-909A-1D48-A23F-D6289E5B2E55}" destId="{477B144F-3DC4-6846-A9D6-12F778D447D0}" srcOrd="1" destOrd="0" parTransId="{CCEBFAF4-DB6A-124B-AF9F-1FCEED1D8C07}" sibTransId="{3124C17F-CAEA-D942-BF88-B6EC88D28D07}"/>
    <dgm:cxn modelId="{9C04C65D-2287-3D49-B111-2C4454ABBC7A}" type="presOf" srcId="{477B144F-3DC4-6846-A9D6-12F778D447D0}" destId="{1C7D927C-D737-A442-B1F8-A828307C69CC}" srcOrd="0" destOrd="0" presId="urn:microsoft.com/office/officeart/2005/8/layout/orgChart1"/>
    <dgm:cxn modelId="{96A56565-7AF8-4440-94F1-A845DC2DC191}" type="presOf" srcId="{360DA8DB-909A-1D48-A23F-D6289E5B2E55}" destId="{DA4813DF-525A-3844-930E-23A73326B864}" srcOrd="0" destOrd="0" presId="urn:microsoft.com/office/officeart/2005/8/layout/orgChart1"/>
    <dgm:cxn modelId="{ED514B71-1B49-1C44-8A59-A1964C0A5A9B}" type="presOf" srcId="{C678D2F1-C973-414C-B56B-961BB0F0B917}" destId="{9B866A6C-2895-024F-BB59-483C46C11EF0}" srcOrd="0" destOrd="0" presId="urn:microsoft.com/office/officeart/2005/8/layout/orgChart1"/>
    <dgm:cxn modelId="{D18FC759-959D-8E40-9490-4E9D6FB52E35}" type="presOf" srcId="{8433CFF7-F67E-0D4A-AEC7-6BB583FE1CAC}" destId="{DD81E6FF-3B3D-9C48-B2DC-FCF7D3CD5297}" srcOrd="1" destOrd="0" presId="urn:microsoft.com/office/officeart/2005/8/layout/orgChart1"/>
    <dgm:cxn modelId="{BA9B1F89-3B69-BB49-869B-DEC9FF52535C}" srcId="{BD338EB9-28C9-244C-AA28-5C816787BD76}" destId="{E9A29F8A-33E6-9548-8AE5-B417D350AAA6}" srcOrd="0" destOrd="0" parTransId="{68C34F14-C46C-9E4B-921B-319D1E09304D}" sibTransId="{DCEF05B4-2476-A44E-9E03-80AD0082C4C3}"/>
    <dgm:cxn modelId="{C0E5839A-B422-1D42-B645-A879D6E27118}" type="presOf" srcId="{E3899F76-80C0-9544-9971-CCE2086482EC}" destId="{2F3A9597-E40A-B545-94D6-FF2D1873FC7C}" srcOrd="0" destOrd="0" presId="urn:microsoft.com/office/officeart/2005/8/layout/orgChart1"/>
    <dgm:cxn modelId="{995619A3-03F2-6848-AB51-B813998FC31B}" type="presOf" srcId="{E9A29F8A-33E6-9548-8AE5-B417D350AAA6}" destId="{60AD9A7F-1893-0A41-B765-E832513D13B1}" srcOrd="1" destOrd="0" presId="urn:microsoft.com/office/officeart/2005/8/layout/orgChart1"/>
    <dgm:cxn modelId="{ABD072A3-5FA7-3B4C-8FCE-7C5EB9748370}" srcId="{E9A29F8A-33E6-9548-8AE5-B417D350AAA6}" destId="{360DA8DB-909A-1D48-A23F-D6289E5B2E55}" srcOrd="1" destOrd="0" parTransId="{B6EFB690-1866-114C-89D0-5EB3AFD7CBB1}" sibTransId="{DE59E807-F0E7-644A-B4DD-E8F077B108E9}"/>
    <dgm:cxn modelId="{C69978A3-8AB9-BD46-9353-A6DCE2F8A224}" type="presOf" srcId="{E9A29F8A-33E6-9548-8AE5-B417D350AAA6}" destId="{5C7763BF-CCD6-B644-9F1F-842440FBA0C3}" srcOrd="0" destOrd="0" presId="urn:microsoft.com/office/officeart/2005/8/layout/orgChart1"/>
    <dgm:cxn modelId="{A9E336A5-7F77-AD4A-979F-AF8B7F98947B}" type="presOf" srcId="{3FA024F4-77BE-4247-A498-412D14E97726}" destId="{F7CEDD32-5B9E-8B4A-8DF2-9D064A2924C3}" srcOrd="0" destOrd="0" presId="urn:microsoft.com/office/officeart/2005/8/layout/orgChart1"/>
    <dgm:cxn modelId="{C80647A5-232D-594C-A7D6-4C5F92236966}" type="presOf" srcId="{477B144F-3DC4-6846-A9D6-12F778D447D0}" destId="{93DC7807-CEE6-3A41-B6B1-CD028E9DF925}" srcOrd="1" destOrd="0" presId="urn:microsoft.com/office/officeart/2005/8/layout/orgChart1"/>
    <dgm:cxn modelId="{232199A7-C59C-DF4E-9BDF-7450E2A1EB60}" type="presOf" srcId="{1CB62F90-15F2-D54F-B959-268A279B0533}" destId="{30F8A9FB-FD77-7F40-8333-A40133EA040F}" srcOrd="1" destOrd="0" presId="urn:microsoft.com/office/officeart/2005/8/layout/orgChart1"/>
    <dgm:cxn modelId="{66489FA8-C9C0-A442-A840-F81B14D22658}" type="presOf" srcId="{360DA8DB-909A-1D48-A23F-D6289E5B2E55}" destId="{7B29E04A-02A7-2A4D-B399-CC117FBA1B62}" srcOrd="1" destOrd="0" presId="urn:microsoft.com/office/officeart/2005/8/layout/orgChart1"/>
    <dgm:cxn modelId="{99F031B6-271E-3840-8F9A-7F6EF8E48888}" type="presOf" srcId="{02393734-3B2D-E14E-A832-8E3B233CE6E4}" destId="{55296457-53D0-0D4B-B9CF-CECF27220E3C}" srcOrd="0" destOrd="0" presId="urn:microsoft.com/office/officeart/2005/8/layout/orgChart1"/>
    <dgm:cxn modelId="{4551F2E7-FDDC-6B4D-AB23-66CC3A460A33}" type="presOf" srcId="{8433CFF7-F67E-0D4A-AEC7-6BB583FE1CAC}" destId="{D90C70DE-EEFC-964B-B336-A62A5083E40F}" srcOrd="0" destOrd="0" presId="urn:microsoft.com/office/officeart/2005/8/layout/orgChart1"/>
    <dgm:cxn modelId="{D9D3B4EC-F731-7742-B148-7B58845A210C}" type="presOf" srcId="{17AFB5C6-F93F-8D40-8C46-2AB704C7BDE5}" destId="{E375FDBE-8AC2-ED48-92EB-44EC8BCAC11B}" srcOrd="0" destOrd="0" presId="urn:microsoft.com/office/officeart/2005/8/layout/orgChart1"/>
    <dgm:cxn modelId="{84FAD2F5-588F-294A-ABDB-39C083753AE8}" srcId="{360DA8DB-909A-1D48-A23F-D6289E5B2E55}" destId="{8433CFF7-F67E-0D4A-AEC7-6BB583FE1CAC}" srcOrd="3" destOrd="0" parTransId="{E3899F76-80C0-9544-9971-CCE2086482EC}" sibTransId="{D816EB3A-02A3-8D4E-A3BA-0C776A569325}"/>
    <dgm:cxn modelId="{B07C13FA-10CD-B945-80A7-E451CA866E62}" type="presOf" srcId="{1CB62F90-15F2-D54F-B959-268A279B0533}" destId="{05B3E493-B6B0-444A-BA17-EE9CF1E9C122}" srcOrd="0" destOrd="0" presId="urn:microsoft.com/office/officeart/2005/8/layout/orgChart1"/>
    <dgm:cxn modelId="{718B22FF-916D-094C-8295-F3A6C42178B2}" type="presOf" srcId="{598946AA-1813-9746-9D7D-DB550B2ECCCC}" destId="{ADD579C1-9DF2-A142-A92A-AC9A659C4D9B}" srcOrd="0" destOrd="0" presId="urn:microsoft.com/office/officeart/2005/8/layout/orgChart1"/>
    <dgm:cxn modelId="{6FCAFDD1-5E1B-4747-B6BA-A3F036C0CE7A}" type="presParOf" srcId="{A67FBEC4-493B-5F40-8B18-9A122CF63AC6}" destId="{8A6E6569-87A8-6C44-BFCF-F41A6CD6911E}" srcOrd="0" destOrd="0" presId="urn:microsoft.com/office/officeart/2005/8/layout/orgChart1"/>
    <dgm:cxn modelId="{FADA1569-113F-0846-9A8D-C5526D0B7571}" type="presParOf" srcId="{8A6E6569-87A8-6C44-BFCF-F41A6CD6911E}" destId="{8E5EB14D-D138-F44C-99BE-B3C3E3FEB53F}" srcOrd="0" destOrd="0" presId="urn:microsoft.com/office/officeart/2005/8/layout/orgChart1"/>
    <dgm:cxn modelId="{FCBA7411-3716-1C44-850E-A9F1C31A2496}" type="presParOf" srcId="{8E5EB14D-D138-F44C-99BE-B3C3E3FEB53F}" destId="{5C7763BF-CCD6-B644-9F1F-842440FBA0C3}" srcOrd="0" destOrd="0" presId="urn:microsoft.com/office/officeart/2005/8/layout/orgChart1"/>
    <dgm:cxn modelId="{94164821-05FC-3D4E-881E-3ED95A240111}" type="presParOf" srcId="{8E5EB14D-D138-F44C-99BE-B3C3E3FEB53F}" destId="{60AD9A7F-1893-0A41-B765-E832513D13B1}" srcOrd="1" destOrd="0" presId="urn:microsoft.com/office/officeart/2005/8/layout/orgChart1"/>
    <dgm:cxn modelId="{77BCAA45-3544-AC42-9EF5-53BE9598E529}" type="presParOf" srcId="{8A6E6569-87A8-6C44-BFCF-F41A6CD6911E}" destId="{55D24141-91A3-4748-985E-65C5C1310FD5}" srcOrd="1" destOrd="0" presId="urn:microsoft.com/office/officeart/2005/8/layout/orgChart1"/>
    <dgm:cxn modelId="{1DB49DC0-8C19-0743-8595-835B903ACDE2}" type="presParOf" srcId="{55D24141-91A3-4748-985E-65C5C1310FD5}" destId="{ADD579C1-9DF2-A142-A92A-AC9A659C4D9B}" srcOrd="0" destOrd="0" presId="urn:microsoft.com/office/officeart/2005/8/layout/orgChart1"/>
    <dgm:cxn modelId="{7091EE13-9047-6741-8633-EE7B3606B3F4}" type="presParOf" srcId="{55D24141-91A3-4748-985E-65C5C1310FD5}" destId="{CC3A14C1-2EFE-3649-A095-86C96AC25376}" srcOrd="1" destOrd="0" presId="urn:microsoft.com/office/officeart/2005/8/layout/orgChart1"/>
    <dgm:cxn modelId="{E1D0C2E4-0680-994D-AE3F-C6027940AFAC}" type="presParOf" srcId="{CC3A14C1-2EFE-3649-A095-86C96AC25376}" destId="{26BE53C0-6BF1-D248-A5C4-D4D5B86D37C7}" srcOrd="0" destOrd="0" presId="urn:microsoft.com/office/officeart/2005/8/layout/orgChart1"/>
    <dgm:cxn modelId="{FD0E63FA-76AB-C949-BCE4-B79588D20F2D}" type="presParOf" srcId="{26BE53C0-6BF1-D248-A5C4-D4D5B86D37C7}" destId="{F7CEDD32-5B9E-8B4A-8DF2-9D064A2924C3}" srcOrd="0" destOrd="0" presId="urn:microsoft.com/office/officeart/2005/8/layout/orgChart1"/>
    <dgm:cxn modelId="{257F9B28-5AF2-4F4E-9D42-9C6FB80EC201}" type="presParOf" srcId="{26BE53C0-6BF1-D248-A5C4-D4D5B86D37C7}" destId="{02F7075A-F848-1D45-92C8-C02B10FE4D8F}" srcOrd="1" destOrd="0" presId="urn:microsoft.com/office/officeart/2005/8/layout/orgChart1"/>
    <dgm:cxn modelId="{9CCB4AD7-7DE8-A94A-A933-C39B47EE73A9}" type="presParOf" srcId="{CC3A14C1-2EFE-3649-A095-86C96AC25376}" destId="{A3EA71F6-F8D5-D04E-90D1-673293EEBFCC}" srcOrd="1" destOrd="0" presId="urn:microsoft.com/office/officeart/2005/8/layout/orgChart1"/>
    <dgm:cxn modelId="{4895A61B-5A5A-5642-A491-F917B2530C0C}" type="presParOf" srcId="{CC3A14C1-2EFE-3649-A095-86C96AC25376}" destId="{CB293430-7E2F-FF46-9C5D-E4ACBD62356A}" srcOrd="2" destOrd="0" presId="urn:microsoft.com/office/officeart/2005/8/layout/orgChart1"/>
    <dgm:cxn modelId="{86D2399F-4068-DC43-B34E-C5A7D86CB4F0}" type="presParOf" srcId="{55D24141-91A3-4748-985E-65C5C1310FD5}" destId="{8525016E-9AE0-DC41-88F9-515F2E1EA554}" srcOrd="2" destOrd="0" presId="urn:microsoft.com/office/officeart/2005/8/layout/orgChart1"/>
    <dgm:cxn modelId="{ACC0EAE7-2758-9E4B-B268-E90678E1B81B}" type="presParOf" srcId="{55D24141-91A3-4748-985E-65C5C1310FD5}" destId="{F3FD03FE-6EC7-CA42-AA6D-B6A1A0904058}" srcOrd="3" destOrd="0" presId="urn:microsoft.com/office/officeart/2005/8/layout/orgChart1"/>
    <dgm:cxn modelId="{66B4416D-93EB-F84E-9B43-16C360986640}" type="presParOf" srcId="{F3FD03FE-6EC7-CA42-AA6D-B6A1A0904058}" destId="{B668ABCE-500A-9742-AF0A-3939CD8709E6}" srcOrd="0" destOrd="0" presId="urn:microsoft.com/office/officeart/2005/8/layout/orgChart1"/>
    <dgm:cxn modelId="{560E2B3E-21F7-1040-9204-4385132AA8A2}" type="presParOf" srcId="{B668ABCE-500A-9742-AF0A-3939CD8709E6}" destId="{DA4813DF-525A-3844-930E-23A73326B864}" srcOrd="0" destOrd="0" presId="urn:microsoft.com/office/officeart/2005/8/layout/orgChart1"/>
    <dgm:cxn modelId="{088B1417-7DEC-0848-9B2D-93E2BEA33F4B}" type="presParOf" srcId="{B668ABCE-500A-9742-AF0A-3939CD8709E6}" destId="{7B29E04A-02A7-2A4D-B399-CC117FBA1B62}" srcOrd="1" destOrd="0" presId="urn:microsoft.com/office/officeart/2005/8/layout/orgChart1"/>
    <dgm:cxn modelId="{173D6EDB-E9C5-6146-B87E-A5B840278D6C}" type="presParOf" srcId="{F3FD03FE-6EC7-CA42-AA6D-B6A1A0904058}" destId="{C06E0EC4-03D1-F049-96A7-752BF1609ADE}" srcOrd="1" destOrd="0" presId="urn:microsoft.com/office/officeart/2005/8/layout/orgChart1"/>
    <dgm:cxn modelId="{93F96024-073D-914F-9D4E-F65C0E0290DC}" type="presParOf" srcId="{C06E0EC4-03D1-F049-96A7-752BF1609ADE}" destId="{9B866A6C-2895-024F-BB59-483C46C11EF0}" srcOrd="0" destOrd="0" presId="urn:microsoft.com/office/officeart/2005/8/layout/orgChart1"/>
    <dgm:cxn modelId="{34BB04CC-3491-964A-9BDA-469958716536}" type="presParOf" srcId="{C06E0EC4-03D1-F049-96A7-752BF1609ADE}" destId="{CA4D5AD2-9665-E94B-B85D-EF3F8678714C}" srcOrd="1" destOrd="0" presId="urn:microsoft.com/office/officeart/2005/8/layout/orgChart1"/>
    <dgm:cxn modelId="{D3DEBC91-D4F0-894D-A4D4-CCF98AE443CA}" type="presParOf" srcId="{CA4D5AD2-9665-E94B-B85D-EF3F8678714C}" destId="{3B2A0579-3658-044B-A31B-976D4559C2EF}" srcOrd="0" destOrd="0" presId="urn:microsoft.com/office/officeart/2005/8/layout/orgChart1"/>
    <dgm:cxn modelId="{C1BDF1D4-B6DA-BE4F-8201-11B557F886FE}" type="presParOf" srcId="{3B2A0579-3658-044B-A31B-976D4559C2EF}" destId="{55296457-53D0-0D4B-B9CF-CECF27220E3C}" srcOrd="0" destOrd="0" presId="urn:microsoft.com/office/officeart/2005/8/layout/orgChart1"/>
    <dgm:cxn modelId="{389FD31F-EAEE-7148-A57E-6C727A8D79F9}" type="presParOf" srcId="{3B2A0579-3658-044B-A31B-976D4559C2EF}" destId="{6F6869EA-24FD-B544-BC79-2EF548FCD0E5}" srcOrd="1" destOrd="0" presId="urn:microsoft.com/office/officeart/2005/8/layout/orgChart1"/>
    <dgm:cxn modelId="{F76305FC-1C75-D445-B110-AE24D3FA87F4}" type="presParOf" srcId="{CA4D5AD2-9665-E94B-B85D-EF3F8678714C}" destId="{CFFDA5F3-E6C6-6C4E-A76A-C730FF868281}" srcOrd="1" destOrd="0" presId="urn:microsoft.com/office/officeart/2005/8/layout/orgChart1"/>
    <dgm:cxn modelId="{2C15D8BC-C246-A944-A573-0D266E6DD759}" type="presParOf" srcId="{CA4D5AD2-9665-E94B-B85D-EF3F8678714C}" destId="{AC76B793-3526-4144-8315-AC0C9250536F}" srcOrd="2" destOrd="0" presId="urn:microsoft.com/office/officeart/2005/8/layout/orgChart1"/>
    <dgm:cxn modelId="{9F9AAC57-2DDE-4D4D-B2B0-0B8990954634}" type="presParOf" srcId="{C06E0EC4-03D1-F049-96A7-752BF1609ADE}" destId="{B785ED75-DAFF-0446-A4D6-76B0B2D2621D}" srcOrd="2" destOrd="0" presId="urn:microsoft.com/office/officeart/2005/8/layout/orgChart1"/>
    <dgm:cxn modelId="{8DA13961-1F78-BA45-B185-2F3C9EC2D226}" type="presParOf" srcId="{C06E0EC4-03D1-F049-96A7-752BF1609ADE}" destId="{7F194084-7953-164D-8623-FC95134D322A}" srcOrd="3" destOrd="0" presId="urn:microsoft.com/office/officeart/2005/8/layout/orgChart1"/>
    <dgm:cxn modelId="{71755F4E-FC70-BB41-B0ED-F79745EE46C6}" type="presParOf" srcId="{7F194084-7953-164D-8623-FC95134D322A}" destId="{992E5F65-D27F-7A4A-BC6A-8B8748073ED7}" srcOrd="0" destOrd="0" presId="urn:microsoft.com/office/officeart/2005/8/layout/orgChart1"/>
    <dgm:cxn modelId="{EE30C9D8-795E-E147-A0F1-8CC42E216D02}" type="presParOf" srcId="{992E5F65-D27F-7A4A-BC6A-8B8748073ED7}" destId="{1C7D927C-D737-A442-B1F8-A828307C69CC}" srcOrd="0" destOrd="0" presId="urn:microsoft.com/office/officeart/2005/8/layout/orgChart1"/>
    <dgm:cxn modelId="{702F6382-9438-D04C-84D9-00B30D41079A}" type="presParOf" srcId="{992E5F65-D27F-7A4A-BC6A-8B8748073ED7}" destId="{93DC7807-CEE6-3A41-B6B1-CD028E9DF925}" srcOrd="1" destOrd="0" presId="urn:microsoft.com/office/officeart/2005/8/layout/orgChart1"/>
    <dgm:cxn modelId="{DA235F92-BBFE-D445-BF12-F9D119F60AAE}" type="presParOf" srcId="{7F194084-7953-164D-8623-FC95134D322A}" destId="{045294A4-FD6F-B54E-8BF6-7D7874F62841}" srcOrd="1" destOrd="0" presId="urn:microsoft.com/office/officeart/2005/8/layout/orgChart1"/>
    <dgm:cxn modelId="{13449EC9-6CA8-7043-B19C-3341CFD46D25}" type="presParOf" srcId="{7F194084-7953-164D-8623-FC95134D322A}" destId="{8BC583F6-64CF-E444-BB1B-D7BD61D3113F}" srcOrd="2" destOrd="0" presId="urn:microsoft.com/office/officeart/2005/8/layout/orgChart1"/>
    <dgm:cxn modelId="{080B0ADB-E4A9-D443-9DF6-797529C3F18F}" type="presParOf" srcId="{C06E0EC4-03D1-F049-96A7-752BF1609ADE}" destId="{E375FDBE-8AC2-ED48-92EB-44EC8BCAC11B}" srcOrd="4" destOrd="0" presId="urn:microsoft.com/office/officeart/2005/8/layout/orgChart1"/>
    <dgm:cxn modelId="{A0E7B5A1-2698-D949-B91F-F2F3147ED37F}" type="presParOf" srcId="{C06E0EC4-03D1-F049-96A7-752BF1609ADE}" destId="{7B9C6F09-C1D1-3F4E-9E70-C0B19E0BC2A0}" srcOrd="5" destOrd="0" presId="urn:microsoft.com/office/officeart/2005/8/layout/orgChart1"/>
    <dgm:cxn modelId="{CEFB52D6-44E4-5343-AFBE-E6E32A07E92C}" type="presParOf" srcId="{7B9C6F09-C1D1-3F4E-9E70-C0B19E0BC2A0}" destId="{A9B5EFF5-E4D9-1443-8F0A-44DE7866F18A}" srcOrd="0" destOrd="0" presId="urn:microsoft.com/office/officeart/2005/8/layout/orgChart1"/>
    <dgm:cxn modelId="{90A29B7D-5588-4246-9E7D-196E8CCBE916}" type="presParOf" srcId="{A9B5EFF5-E4D9-1443-8F0A-44DE7866F18A}" destId="{05B3E493-B6B0-444A-BA17-EE9CF1E9C122}" srcOrd="0" destOrd="0" presId="urn:microsoft.com/office/officeart/2005/8/layout/orgChart1"/>
    <dgm:cxn modelId="{254EE006-9E13-3C4D-9D70-6D130E5733CE}" type="presParOf" srcId="{A9B5EFF5-E4D9-1443-8F0A-44DE7866F18A}" destId="{30F8A9FB-FD77-7F40-8333-A40133EA040F}" srcOrd="1" destOrd="0" presId="urn:microsoft.com/office/officeart/2005/8/layout/orgChart1"/>
    <dgm:cxn modelId="{E8B27FA4-C3AB-D64C-80C9-E7566EDF2211}" type="presParOf" srcId="{7B9C6F09-C1D1-3F4E-9E70-C0B19E0BC2A0}" destId="{1E398440-7205-9342-8EE3-0F367517ABEB}" srcOrd="1" destOrd="0" presId="urn:microsoft.com/office/officeart/2005/8/layout/orgChart1"/>
    <dgm:cxn modelId="{C095FA44-DF29-9440-B95B-1BE00476EACF}" type="presParOf" srcId="{7B9C6F09-C1D1-3F4E-9E70-C0B19E0BC2A0}" destId="{62114772-2A2A-DD42-B716-8CE39B33073C}" srcOrd="2" destOrd="0" presId="urn:microsoft.com/office/officeart/2005/8/layout/orgChart1"/>
    <dgm:cxn modelId="{E19DF354-36CC-1749-A0A6-5255BED176B0}" type="presParOf" srcId="{C06E0EC4-03D1-F049-96A7-752BF1609ADE}" destId="{2F3A9597-E40A-B545-94D6-FF2D1873FC7C}" srcOrd="6" destOrd="0" presId="urn:microsoft.com/office/officeart/2005/8/layout/orgChart1"/>
    <dgm:cxn modelId="{8B6FCD76-118D-7245-A044-9B9F7C615827}" type="presParOf" srcId="{C06E0EC4-03D1-F049-96A7-752BF1609ADE}" destId="{067271F2-EC97-3943-9AEF-B888A99F941D}" srcOrd="7" destOrd="0" presId="urn:microsoft.com/office/officeart/2005/8/layout/orgChart1"/>
    <dgm:cxn modelId="{6396A091-BF42-174A-A6DC-47E6CEF7709C}" type="presParOf" srcId="{067271F2-EC97-3943-9AEF-B888A99F941D}" destId="{481307ED-5601-CC48-A2F9-8B0EEC1017BD}" srcOrd="0" destOrd="0" presId="urn:microsoft.com/office/officeart/2005/8/layout/orgChart1"/>
    <dgm:cxn modelId="{DC85F2F0-4683-C146-8B50-167F99C45693}" type="presParOf" srcId="{481307ED-5601-CC48-A2F9-8B0EEC1017BD}" destId="{D90C70DE-EEFC-964B-B336-A62A5083E40F}" srcOrd="0" destOrd="0" presId="urn:microsoft.com/office/officeart/2005/8/layout/orgChart1"/>
    <dgm:cxn modelId="{48037325-B91A-104A-B865-0EBB76238988}" type="presParOf" srcId="{481307ED-5601-CC48-A2F9-8B0EEC1017BD}" destId="{DD81E6FF-3B3D-9C48-B2DC-FCF7D3CD5297}" srcOrd="1" destOrd="0" presId="urn:microsoft.com/office/officeart/2005/8/layout/orgChart1"/>
    <dgm:cxn modelId="{3B6353EB-6CD0-0349-AEF1-06F6E151B403}" type="presParOf" srcId="{067271F2-EC97-3943-9AEF-B888A99F941D}" destId="{4838D755-D458-3E45-9943-0DC8A3E47A72}" srcOrd="1" destOrd="0" presId="urn:microsoft.com/office/officeart/2005/8/layout/orgChart1"/>
    <dgm:cxn modelId="{C189014E-461E-764E-8A9A-9D3FA7F2752D}" type="presParOf" srcId="{067271F2-EC97-3943-9AEF-B888A99F941D}" destId="{6271F6A0-C40F-594A-8111-E655385BECDD}" srcOrd="2" destOrd="0" presId="urn:microsoft.com/office/officeart/2005/8/layout/orgChart1"/>
    <dgm:cxn modelId="{D03E127B-A3BD-9747-B177-06815AEB5D0C}" type="presParOf" srcId="{F3FD03FE-6EC7-CA42-AA6D-B6A1A0904058}" destId="{B795B846-CBB4-AC48-83DC-CC9F7D9ABDCA}" srcOrd="2" destOrd="0" presId="urn:microsoft.com/office/officeart/2005/8/layout/orgChart1"/>
    <dgm:cxn modelId="{7A1CAFD9-9D63-7848-BA15-8E6C4A3889C9}" type="presParOf" srcId="{8A6E6569-87A8-6C44-BFCF-F41A6CD6911E}" destId="{2A96D31F-9726-5F41-9D7E-689845A27A31}" srcOrd="2" destOrd="0" presId="urn:microsoft.com/office/officeart/2005/8/layout/orgChart1"/>
    <dgm:cxn modelId="{1D65F775-4D1A-4D5B-B698-2FE9CA166C12}" type="presParOf" srcId="{A67FBEC4-493B-5F40-8B18-9A122CF63AC6}" destId="{FAF0F362-5601-4612-B0F0-105C795E77AA}" srcOrd="1" destOrd="0" presId="urn:microsoft.com/office/officeart/2005/8/layout/orgChart1"/>
    <dgm:cxn modelId="{26755A30-82EA-4F81-A7F8-DC266C25F0C7}" type="presParOf" srcId="{FAF0F362-5601-4612-B0F0-105C795E77AA}" destId="{B61CD934-3D27-4EDC-B5DD-6193F79F8C72}" srcOrd="0" destOrd="0" presId="urn:microsoft.com/office/officeart/2005/8/layout/orgChart1"/>
    <dgm:cxn modelId="{D46D1D3E-D3B5-4EF1-BA52-005CA5B735E0}" type="presParOf" srcId="{B61CD934-3D27-4EDC-B5DD-6193F79F8C72}" destId="{B7BF8921-9BD9-4D80-93B1-DD088845282D}" srcOrd="0" destOrd="0" presId="urn:microsoft.com/office/officeart/2005/8/layout/orgChart1"/>
    <dgm:cxn modelId="{8FF71381-A67D-47BC-AE52-425B1AA9687A}" type="presParOf" srcId="{B61CD934-3D27-4EDC-B5DD-6193F79F8C72}" destId="{5492EE09-8D20-4CD0-8301-26AC6B6AB71C}" srcOrd="1" destOrd="0" presId="urn:microsoft.com/office/officeart/2005/8/layout/orgChart1"/>
    <dgm:cxn modelId="{9503B200-C097-4FE9-A972-D8A17CBC95AC}" type="presParOf" srcId="{FAF0F362-5601-4612-B0F0-105C795E77AA}" destId="{21C502D9-7B7A-419A-B060-E58F29B22AF9}" srcOrd="1" destOrd="0" presId="urn:microsoft.com/office/officeart/2005/8/layout/orgChart1"/>
    <dgm:cxn modelId="{6617D76F-E335-40EE-A334-0C3A8E907167}" type="presParOf" srcId="{FAF0F362-5601-4612-B0F0-105C795E77AA}" destId="{ED985560-A638-40FF-89A9-635593AA4C9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A9597-E40A-B545-94D6-FF2D1873FC7C}">
      <dsp:nvSpPr>
        <dsp:cNvPr id="0" name=""/>
        <dsp:cNvSpPr/>
      </dsp:nvSpPr>
      <dsp:spPr>
        <a:xfrm>
          <a:off x="5285531" y="1639397"/>
          <a:ext cx="543156" cy="2603234"/>
        </a:xfrm>
        <a:custGeom>
          <a:avLst/>
          <a:gdLst/>
          <a:ahLst/>
          <a:cxnLst/>
          <a:rect l="0" t="0" r="0" b="0"/>
          <a:pathLst>
            <a:path>
              <a:moveTo>
                <a:pt x="0" y="0"/>
              </a:moveTo>
              <a:lnTo>
                <a:pt x="0" y="2603234"/>
              </a:lnTo>
              <a:lnTo>
                <a:pt x="543156" y="26032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75FDBE-8AC2-ED48-92EB-44EC8BCAC11B}">
      <dsp:nvSpPr>
        <dsp:cNvPr id="0" name=""/>
        <dsp:cNvSpPr/>
      </dsp:nvSpPr>
      <dsp:spPr>
        <a:xfrm>
          <a:off x="5285531" y="1639397"/>
          <a:ext cx="533933" cy="1890854"/>
        </a:xfrm>
        <a:custGeom>
          <a:avLst/>
          <a:gdLst/>
          <a:ahLst/>
          <a:cxnLst/>
          <a:rect l="0" t="0" r="0" b="0"/>
          <a:pathLst>
            <a:path>
              <a:moveTo>
                <a:pt x="0" y="0"/>
              </a:moveTo>
              <a:lnTo>
                <a:pt x="0" y="1890854"/>
              </a:lnTo>
              <a:lnTo>
                <a:pt x="533933" y="18908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85ED75-DAFF-0446-A4D6-76B0B2D2621D}">
      <dsp:nvSpPr>
        <dsp:cNvPr id="0" name=""/>
        <dsp:cNvSpPr/>
      </dsp:nvSpPr>
      <dsp:spPr>
        <a:xfrm>
          <a:off x="5285531" y="1639397"/>
          <a:ext cx="533933" cy="1150934"/>
        </a:xfrm>
        <a:custGeom>
          <a:avLst/>
          <a:gdLst/>
          <a:ahLst/>
          <a:cxnLst/>
          <a:rect l="0" t="0" r="0" b="0"/>
          <a:pathLst>
            <a:path>
              <a:moveTo>
                <a:pt x="0" y="0"/>
              </a:moveTo>
              <a:lnTo>
                <a:pt x="0" y="1150934"/>
              </a:lnTo>
              <a:lnTo>
                <a:pt x="533933" y="11509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866A6C-2895-024F-BB59-483C46C11EF0}">
      <dsp:nvSpPr>
        <dsp:cNvPr id="0" name=""/>
        <dsp:cNvSpPr/>
      </dsp:nvSpPr>
      <dsp:spPr>
        <a:xfrm>
          <a:off x="5285531" y="1639397"/>
          <a:ext cx="515473" cy="402224"/>
        </a:xfrm>
        <a:custGeom>
          <a:avLst/>
          <a:gdLst/>
          <a:ahLst/>
          <a:cxnLst/>
          <a:rect l="0" t="0" r="0" b="0"/>
          <a:pathLst>
            <a:path>
              <a:moveTo>
                <a:pt x="0" y="0"/>
              </a:moveTo>
              <a:lnTo>
                <a:pt x="0" y="402224"/>
              </a:lnTo>
              <a:lnTo>
                <a:pt x="515473" y="402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25016E-9AE0-DC41-88F9-515F2E1EA554}">
      <dsp:nvSpPr>
        <dsp:cNvPr id="0" name=""/>
        <dsp:cNvSpPr/>
      </dsp:nvSpPr>
      <dsp:spPr>
        <a:xfrm>
          <a:off x="5295899" y="677802"/>
          <a:ext cx="1758039" cy="284415"/>
        </a:xfrm>
        <a:custGeom>
          <a:avLst/>
          <a:gdLst/>
          <a:ahLst/>
          <a:cxnLst/>
          <a:rect l="0" t="0" r="0" b="0"/>
          <a:pathLst>
            <a:path>
              <a:moveTo>
                <a:pt x="0" y="0"/>
              </a:moveTo>
              <a:lnTo>
                <a:pt x="0" y="142207"/>
              </a:lnTo>
              <a:lnTo>
                <a:pt x="1758039" y="142207"/>
              </a:lnTo>
              <a:lnTo>
                <a:pt x="1758039" y="2844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579C1-9DF2-A142-A92A-AC9A659C4D9B}">
      <dsp:nvSpPr>
        <dsp:cNvPr id="0" name=""/>
        <dsp:cNvSpPr/>
      </dsp:nvSpPr>
      <dsp:spPr>
        <a:xfrm>
          <a:off x="2943181" y="677802"/>
          <a:ext cx="2352718" cy="284415"/>
        </a:xfrm>
        <a:custGeom>
          <a:avLst/>
          <a:gdLst/>
          <a:ahLst/>
          <a:cxnLst/>
          <a:rect l="0" t="0" r="0" b="0"/>
          <a:pathLst>
            <a:path>
              <a:moveTo>
                <a:pt x="2352718" y="0"/>
              </a:moveTo>
              <a:lnTo>
                <a:pt x="2352718" y="142207"/>
              </a:lnTo>
              <a:lnTo>
                <a:pt x="0" y="142207"/>
              </a:lnTo>
              <a:lnTo>
                <a:pt x="0" y="2844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7763BF-CCD6-B644-9F1F-842440FBA0C3}">
      <dsp:nvSpPr>
        <dsp:cNvPr id="0" name=""/>
        <dsp:cNvSpPr/>
      </dsp:nvSpPr>
      <dsp:spPr>
        <a:xfrm>
          <a:off x="4387172" y="622"/>
          <a:ext cx="1817455" cy="677179"/>
        </a:xfrm>
        <a:prstGeom prst="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latin typeface="Microsoft YaHei" charset="0"/>
              <a:ea typeface="Microsoft YaHei" charset="0"/>
              <a:cs typeface="Microsoft YaHei" charset="0"/>
            </a:rPr>
            <a:t>硬件电路原理图</a:t>
          </a:r>
        </a:p>
      </dsp:txBody>
      <dsp:txXfrm>
        <a:off x="4387172" y="622"/>
        <a:ext cx="1817455" cy="677179"/>
      </dsp:txXfrm>
    </dsp:sp>
    <dsp:sp modelId="{F7CEDD32-5B9E-8B4A-8DF2-9D064A2924C3}">
      <dsp:nvSpPr>
        <dsp:cNvPr id="0" name=""/>
        <dsp:cNvSpPr/>
      </dsp:nvSpPr>
      <dsp:spPr>
        <a:xfrm>
          <a:off x="1327349" y="962217"/>
          <a:ext cx="3231663" cy="67717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latin typeface="Microsoft YaHei" charset="0"/>
              <a:ea typeface="Microsoft YaHei" charset="0"/>
              <a:cs typeface="Microsoft YaHei" charset="0"/>
            </a:rPr>
            <a:t>单片机最小系统原理图</a:t>
          </a:r>
        </a:p>
      </dsp:txBody>
      <dsp:txXfrm>
        <a:off x="1327349" y="962217"/>
        <a:ext cx="3231663" cy="677179"/>
      </dsp:txXfrm>
    </dsp:sp>
    <dsp:sp modelId="{DA4813DF-525A-3844-930E-23A73326B864}">
      <dsp:nvSpPr>
        <dsp:cNvPr id="0" name=""/>
        <dsp:cNvSpPr/>
      </dsp:nvSpPr>
      <dsp:spPr>
        <a:xfrm>
          <a:off x="4843428" y="962217"/>
          <a:ext cx="4421021" cy="67717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solidFill>
                <a:schemeClr val="bg1"/>
              </a:solidFill>
              <a:latin typeface="Microsoft YaHei" charset="0"/>
              <a:ea typeface="Microsoft YaHei" charset="0"/>
              <a:cs typeface="Microsoft YaHei" charset="0"/>
            </a:rPr>
            <a:t>传感器和显示屏模块原理图</a:t>
          </a:r>
          <a:endParaRPr lang="zh-CN" altLang="en-US" sz="1600" kern="1200" dirty="0">
            <a:solidFill>
              <a:schemeClr val="bg1"/>
            </a:solidFill>
            <a:latin typeface="Microsoft YaHei" charset="0"/>
            <a:ea typeface="Microsoft YaHei" charset="0"/>
            <a:cs typeface="Microsoft YaHei" charset="0"/>
          </a:endParaRPr>
        </a:p>
      </dsp:txBody>
      <dsp:txXfrm>
        <a:off x="4843428" y="962217"/>
        <a:ext cx="4421021" cy="677179"/>
      </dsp:txXfrm>
    </dsp:sp>
    <dsp:sp modelId="{55296457-53D0-0D4B-B9CF-CECF27220E3C}">
      <dsp:nvSpPr>
        <dsp:cNvPr id="0" name=""/>
        <dsp:cNvSpPr/>
      </dsp:nvSpPr>
      <dsp:spPr>
        <a:xfrm>
          <a:off x="5801004" y="1703031"/>
          <a:ext cx="1354359" cy="677179"/>
        </a:xfrm>
        <a:prstGeom prst="rect">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latin typeface="Microsoft YaHei" charset="0"/>
              <a:ea typeface="Microsoft YaHei" charset="0"/>
              <a:cs typeface="Microsoft YaHei" charset="0"/>
            </a:rPr>
            <a:t>温度传感器</a:t>
          </a:r>
        </a:p>
      </dsp:txBody>
      <dsp:txXfrm>
        <a:off x="5801004" y="1703031"/>
        <a:ext cx="1354359" cy="677179"/>
      </dsp:txXfrm>
    </dsp:sp>
    <dsp:sp modelId="{1C7D927C-D737-A442-B1F8-A828307C69CC}">
      <dsp:nvSpPr>
        <dsp:cNvPr id="0" name=""/>
        <dsp:cNvSpPr/>
      </dsp:nvSpPr>
      <dsp:spPr>
        <a:xfrm>
          <a:off x="5819464" y="2451741"/>
          <a:ext cx="1354359" cy="677179"/>
        </a:xfrm>
        <a:prstGeom prst="rect">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a:solidFill>
                <a:schemeClr val="bg1"/>
              </a:solidFill>
              <a:latin typeface="Microsoft YaHei" charset="0"/>
              <a:ea typeface="Microsoft YaHei" charset="0"/>
              <a:cs typeface="Microsoft YaHei" charset="0"/>
            </a:rPr>
            <a:t>pH</a:t>
          </a:r>
          <a:r>
            <a:rPr lang="zh-CN" altLang="en-US" sz="1600" kern="1200">
              <a:solidFill>
                <a:schemeClr val="bg1"/>
              </a:solidFill>
              <a:latin typeface="Microsoft YaHei" charset="0"/>
              <a:ea typeface="Microsoft YaHei" charset="0"/>
              <a:cs typeface="Microsoft YaHei" charset="0"/>
            </a:rPr>
            <a:t>值传感器</a:t>
          </a:r>
          <a:endParaRPr lang="zh-CN" altLang="en-US" sz="1600" kern="1200" dirty="0"/>
        </a:p>
      </dsp:txBody>
      <dsp:txXfrm>
        <a:off x="5819464" y="2451741"/>
        <a:ext cx="1354359" cy="677179"/>
      </dsp:txXfrm>
    </dsp:sp>
    <dsp:sp modelId="{05B3E493-B6B0-444A-BA17-EE9CF1E9C122}">
      <dsp:nvSpPr>
        <dsp:cNvPr id="0" name=""/>
        <dsp:cNvSpPr/>
      </dsp:nvSpPr>
      <dsp:spPr>
        <a:xfrm>
          <a:off x="5819464" y="3191662"/>
          <a:ext cx="1354359" cy="677179"/>
        </a:xfrm>
        <a:prstGeom prst="rect">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latin typeface="Microsoft YaHei" charset="0"/>
              <a:ea typeface="Microsoft YaHei" charset="0"/>
              <a:cs typeface="Microsoft YaHei" charset="0"/>
            </a:rPr>
            <a:t>浑浊度传感器</a:t>
          </a:r>
          <a:endParaRPr lang="zh-CN" altLang="en-US" sz="1600" kern="1200" dirty="0"/>
        </a:p>
      </dsp:txBody>
      <dsp:txXfrm>
        <a:off x="5819464" y="3191662"/>
        <a:ext cx="1354359" cy="677179"/>
      </dsp:txXfrm>
    </dsp:sp>
    <dsp:sp modelId="{D90C70DE-EEFC-964B-B336-A62A5083E40F}">
      <dsp:nvSpPr>
        <dsp:cNvPr id="0" name=""/>
        <dsp:cNvSpPr/>
      </dsp:nvSpPr>
      <dsp:spPr>
        <a:xfrm>
          <a:off x="5828687" y="3904041"/>
          <a:ext cx="1354359" cy="677179"/>
        </a:xfrm>
        <a:prstGeom prst="rect">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latin typeface="Microsoft YaHei" charset="0"/>
              <a:ea typeface="Microsoft YaHei" charset="0"/>
              <a:cs typeface="Microsoft YaHei" charset="0"/>
            </a:rPr>
            <a:t>电导率传感器</a:t>
          </a:r>
          <a:endParaRPr lang="zh-CN" altLang="en-US" sz="1600" kern="1200" dirty="0"/>
        </a:p>
      </dsp:txBody>
      <dsp:txXfrm>
        <a:off x="5828687" y="3904041"/>
        <a:ext cx="1354359" cy="677179"/>
      </dsp:txXfrm>
    </dsp:sp>
    <dsp:sp modelId="{B7BF8921-9BD9-4D80-93B1-DD088845282D}">
      <dsp:nvSpPr>
        <dsp:cNvPr id="0" name=""/>
        <dsp:cNvSpPr/>
      </dsp:nvSpPr>
      <dsp:spPr>
        <a:xfrm>
          <a:off x="5813773" y="4619366"/>
          <a:ext cx="1386024" cy="588401"/>
        </a:xfrm>
        <a:prstGeom prst="rect">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显示屏</a:t>
          </a:r>
        </a:p>
      </dsp:txBody>
      <dsp:txXfrm>
        <a:off x="5813773" y="4619366"/>
        <a:ext cx="1386024" cy="5884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2021/6/7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289166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196185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241934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2396840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827004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2860678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79670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1654586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110577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3979713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152034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495064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490029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3897721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1802083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23</a:t>
            </a:fld>
            <a:endParaRPr kumimoji="1" lang="zh-CN" altLang="en-US"/>
          </a:p>
        </p:txBody>
      </p:sp>
    </p:spTree>
    <p:extLst>
      <p:ext uri="{BB962C8B-B14F-4D97-AF65-F5344CB8AC3E}">
        <p14:creationId xmlns:p14="http://schemas.microsoft.com/office/powerpoint/2010/main" val="3604875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24</a:t>
            </a:fld>
            <a:endParaRPr kumimoji="1" lang="zh-CN" altLang="en-US"/>
          </a:p>
        </p:txBody>
      </p:sp>
    </p:spTree>
    <p:extLst>
      <p:ext uri="{BB962C8B-B14F-4D97-AF65-F5344CB8AC3E}">
        <p14:creationId xmlns:p14="http://schemas.microsoft.com/office/powerpoint/2010/main" val="1850620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25</a:t>
            </a:fld>
            <a:endParaRPr kumimoji="1" lang="zh-CN" altLang="en-US"/>
          </a:p>
        </p:txBody>
      </p:sp>
    </p:spTree>
    <p:extLst>
      <p:ext uri="{BB962C8B-B14F-4D97-AF65-F5344CB8AC3E}">
        <p14:creationId xmlns:p14="http://schemas.microsoft.com/office/powerpoint/2010/main" val="303180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61938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3797553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843251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1393514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2252676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349021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31888105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8.jpg"/><Relationship Id="rId1" Type="http://schemas.openxmlformats.org/officeDocument/2006/relationships/slideMaster" Target="../slideMasters/slideMaster2.xml"/><Relationship Id="rId5" Type="http://schemas.microsoft.com/office/2007/relationships/hdphoto" Target="../media/hdphoto3.wdp"/><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jpg"/><Relationship Id="rId7" Type="http://schemas.microsoft.com/office/2007/relationships/hdphoto" Target="../media/hdphoto3.wdp"/><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hyperlink" Target="http://www.officeplus.cn/Template/Home.shtml" TargetMode="External"/><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0" b="100000" l="0" r="100000">
                        <a14:foregroundMark x1="66146" y1="90938" x2="66146" y2="90938"/>
                        <a14:foregroundMark x1="73333" y1="88750" x2="83229" y2="88750"/>
                        <a14:foregroundMark x1="74271" y1="67344" x2="93958" y2="67188"/>
                        <a14:foregroundMark x1="75104" y1="52188" x2="93750" y2="51563"/>
                        <a14:foregroundMark x1="73125" y1="32031" x2="95833" y2="33594"/>
                        <a14:foregroundMark x1="76771" y1="17500" x2="95729" y2="16094"/>
                        <a14:foregroundMark x1="74583" y1="3750" x2="92396" y2="6094"/>
                        <a14:foregroundMark x1="64896" y1="11250" x2="59271" y2="28125"/>
                        <a14:foregroundMark x1="72604" y1="79844" x2="98021" y2="78438"/>
                        <a14:foregroundMark x1="72604" y1="77969" x2="96146" y2="77344"/>
                        <a14:foregroundMark x1="74375" y1="93906" x2="94479" y2="94063"/>
                        <a14:foregroundMark x1="65208" y1="87500" x2="59792" y2="96719"/>
                        <a14:foregroundMark x1="69792" y1="43750" x2="96458" y2="43438"/>
                        <a14:foregroundMark x1="66250" y1="23594" x2="58438" y2="43906"/>
                        <a14:foregroundMark x1="59792" y1="15625" x2="58021" y2="22344"/>
                        <a14:backgroundMark x1="31771" y1="50781" x2="31771" y2="50781"/>
                        <a14:backgroundMark x1="5208" y1="14688" x2="45938" y2="78125"/>
                      </a14:backgroundRemoval>
                    </a14:imgEffect>
                  </a14:imgLayer>
                </a14:imgProps>
              </a:ext>
              <a:ext uri="{28A0092B-C50C-407E-A947-70E740481C1C}">
                <a14:useLocalDpi xmlns:a14="http://schemas.microsoft.com/office/drawing/2010/main" val="0"/>
              </a:ext>
            </a:extLst>
          </a:blip>
          <a:srcRect l="55255" t="7813" b="7813"/>
          <a:stretch/>
        </p:blipFill>
        <p:spPr>
          <a:xfrm>
            <a:off x="6736702" y="0"/>
            <a:ext cx="5455298" cy="6858000"/>
          </a:xfrm>
          <a:prstGeom prst="rect">
            <a:avLst/>
          </a:prstGeom>
          <a:effectLst>
            <a:outerShdw blurRad="190500" sx="98000" sy="98000" algn="ctr" rotWithShape="0">
              <a:prstClr val="black">
                <a:alpha val="40000"/>
              </a:prstClr>
            </a:outerShdw>
          </a:effectLst>
        </p:spPr>
      </p:pic>
      <p:sp>
        <p:nvSpPr>
          <p:cNvPr id="6" name="文本占位符 5"/>
          <p:cNvSpPr>
            <a:spLocks noGrp="1"/>
          </p:cNvSpPr>
          <p:nvPr>
            <p:ph type="body" sz="quarter" idx="10"/>
          </p:nvPr>
        </p:nvSpPr>
        <p:spPr>
          <a:xfrm>
            <a:off x="879474" y="1554163"/>
            <a:ext cx="5109845" cy="834708"/>
          </a:xfrm>
          <a:prstGeom prst="rect">
            <a:avLst/>
          </a:prstGeom>
        </p:spPr>
        <p:txBody>
          <a:bodyPr anchor="ctr"/>
          <a:lstStyle>
            <a:lvl1pPr marL="0" indent="0">
              <a:buNone/>
              <a:defRPr sz="4800" b="1">
                <a:solidFill>
                  <a:schemeClr val="accent1">
                    <a:lumMod val="50000"/>
                  </a:schemeClr>
                </a:solidFill>
              </a:defRPr>
            </a:lvl1pPr>
          </a:lstStyle>
          <a:p>
            <a:pPr lvl="0"/>
            <a:r>
              <a:rPr kumimoji="1" lang="zh-CN" altLang="en-US"/>
              <a:t>单击此处编辑母版文本样式</a:t>
            </a:r>
          </a:p>
        </p:txBody>
      </p:sp>
      <p:sp>
        <p:nvSpPr>
          <p:cNvPr id="7" name="文本占位符 5"/>
          <p:cNvSpPr>
            <a:spLocks noGrp="1"/>
          </p:cNvSpPr>
          <p:nvPr>
            <p:ph type="body" sz="quarter" idx="11"/>
          </p:nvPr>
        </p:nvSpPr>
        <p:spPr>
          <a:xfrm>
            <a:off x="879474" y="2388871"/>
            <a:ext cx="7098666" cy="1215006"/>
          </a:xfrm>
          <a:prstGeom prst="rect">
            <a:avLst/>
          </a:prstGeom>
          <a:solidFill>
            <a:schemeClr val="accent2"/>
          </a:solidFill>
        </p:spPr>
        <p:txBody>
          <a:bodyPr anchor="ctr"/>
          <a:lstStyle>
            <a:lvl1pPr marL="0" indent="0">
              <a:buNone/>
              <a:defRPr sz="6600" b="1">
                <a:solidFill>
                  <a:schemeClr val="bg1"/>
                </a:solidFill>
              </a:defRPr>
            </a:lvl1pPr>
          </a:lstStyle>
          <a:p>
            <a:pPr lvl="0"/>
            <a:r>
              <a:rPr kumimoji="1" lang="zh-CN" altLang="en-US"/>
              <a:t>单击此处编辑母版文本样式</a:t>
            </a:r>
          </a:p>
        </p:txBody>
      </p:sp>
      <p:sp>
        <p:nvSpPr>
          <p:cNvPr id="8" name="文本占位符 5"/>
          <p:cNvSpPr>
            <a:spLocks noGrp="1"/>
          </p:cNvSpPr>
          <p:nvPr>
            <p:ph type="body" sz="quarter" idx="12"/>
          </p:nvPr>
        </p:nvSpPr>
        <p:spPr>
          <a:xfrm>
            <a:off x="879473" y="3603876"/>
            <a:ext cx="7098667" cy="579503"/>
          </a:xfrm>
          <a:prstGeom prst="rect">
            <a:avLst/>
          </a:prstGeom>
        </p:spPr>
        <p:txBody>
          <a:bodyPr anchor="ctr"/>
          <a:lstStyle>
            <a:lvl1pPr marL="0" indent="0">
              <a:buNone/>
              <a:defRPr sz="2800" b="1">
                <a:solidFill>
                  <a:schemeClr val="accent1"/>
                </a:solidFill>
              </a:defRPr>
            </a:lvl1pPr>
          </a:lstStyle>
          <a:p>
            <a:pPr lvl="0"/>
            <a:r>
              <a:rPr kumimoji="1" lang="zh-CN" altLang="en-US"/>
              <a:t>单击此处编辑母版文本样式</a:t>
            </a:r>
          </a:p>
        </p:txBody>
      </p:sp>
      <p:sp>
        <p:nvSpPr>
          <p:cNvPr id="9" name="文本占位符 5"/>
          <p:cNvSpPr>
            <a:spLocks noGrp="1"/>
          </p:cNvSpPr>
          <p:nvPr>
            <p:ph type="body" sz="quarter" idx="13"/>
          </p:nvPr>
        </p:nvSpPr>
        <p:spPr>
          <a:xfrm>
            <a:off x="879474" y="4260272"/>
            <a:ext cx="5109845" cy="1511877"/>
          </a:xfrm>
          <a:prstGeom prst="rect">
            <a:avLst/>
          </a:prstGeom>
        </p:spPr>
        <p:txBody>
          <a:bodyPr anchor="t"/>
          <a:lstStyle>
            <a:lvl1pPr marL="285750" indent="-285750">
              <a:buFont typeface="Arial" charset="0"/>
              <a:buChar char="•"/>
              <a:defRPr sz="1400" b="1">
                <a:solidFill>
                  <a:schemeClr val="accent1">
                    <a:lumMod val="50000"/>
                  </a:schemeClr>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34536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336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8120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63540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pixabay.com</a:t>
            </a:r>
            <a:endParaRPr lang="zh-CN" altLang="en-US" sz="1400" dirty="0">
              <a:solidFill>
                <a:srgbClr val="FFFFFF"/>
              </a:solidFill>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a:off x="874054" y="990600"/>
            <a:ext cx="5266814" cy="4800600"/>
          </a:xfrm>
          <a:prstGeom prst="rect">
            <a:avLst/>
          </a:prstGeom>
          <a:solidFill>
            <a:schemeClr val="accent1">
              <a:lumMod val="50000"/>
              <a:alpha val="70000"/>
            </a:schemeClr>
          </a:solidFill>
          <a:ln w="9525" cap="flat" cmpd="sng" algn="ctr">
            <a:noFill/>
            <a:prstDash val="solid"/>
          </a:ln>
          <a:effectLst/>
        </p:spPr>
        <p:txBody>
          <a:bodyPr rtlCol="0" anchor="ctr"/>
          <a:lstStyle/>
          <a:p>
            <a:pPr marL="0" marR="0" lvl="0" indent="0" algn="ctr" defTabSz="609585" eaLnBrk="1" fontAlgn="auto" latinLnBrk="0" hangingPunct="1">
              <a:lnSpc>
                <a:spcPct val="90000"/>
              </a:lnSpc>
              <a:spcBef>
                <a:spcPts val="0"/>
              </a:spcBef>
              <a:spcAft>
                <a:spcPts val="0"/>
              </a:spcAft>
              <a:buClrTx/>
              <a:buSzTx/>
              <a:buFontTx/>
              <a:buNone/>
              <a:tabLst/>
              <a:defRPr/>
            </a:pPr>
            <a:endParaRPr kumimoji="1" lang="zh-CN" altLang="en-US" sz="160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占位符 5"/>
          <p:cNvSpPr>
            <a:spLocks noGrp="1"/>
          </p:cNvSpPr>
          <p:nvPr>
            <p:ph type="body" sz="quarter" idx="10" hasCustomPrompt="1"/>
          </p:nvPr>
        </p:nvSpPr>
        <p:spPr>
          <a:xfrm>
            <a:off x="7806055" y="1965960"/>
            <a:ext cx="3223896" cy="1680210"/>
          </a:xfrm>
          <a:prstGeom prst="rect">
            <a:avLst/>
          </a:prstGeom>
        </p:spPr>
        <p:txBody>
          <a:bodyPr anchor="ctr"/>
          <a:lstStyle>
            <a:lvl1pPr marL="0" indent="0" algn="ctr">
              <a:buNone/>
              <a:defRPr sz="11800" b="1">
                <a:solidFill>
                  <a:schemeClr val="accent1">
                    <a:lumMod val="50000"/>
                  </a:schemeClr>
                </a:solidFill>
              </a:defRPr>
            </a:lvl1pPr>
          </a:lstStyle>
          <a:p>
            <a:pPr lvl="0"/>
            <a:r>
              <a:rPr kumimoji="1" lang="zh-CN" altLang="en-US" dirty="0"/>
              <a:t>目录</a:t>
            </a:r>
          </a:p>
        </p:txBody>
      </p:sp>
      <p:sp>
        <p:nvSpPr>
          <p:cNvPr id="7" name="文本占位符 5"/>
          <p:cNvSpPr>
            <a:spLocks noGrp="1"/>
          </p:cNvSpPr>
          <p:nvPr>
            <p:ph type="body" sz="quarter" idx="11" hasCustomPrompt="1"/>
          </p:nvPr>
        </p:nvSpPr>
        <p:spPr>
          <a:xfrm>
            <a:off x="7806055" y="3646170"/>
            <a:ext cx="3223896" cy="582930"/>
          </a:xfrm>
          <a:prstGeom prst="rect">
            <a:avLst/>
          </a:prstGeom>
        </p:spPr>
        <p:txBody>
          <a:bodyPr anchor="ctr"/>
          <a:lstStyle>
            <a:lvl1pPr marL="0" indent="0" algn="ctr">
              <a:buNone/>
              <a:defRPr sz="4400" b="1">
                <a:solidFill>
                  <a:schemeClr val="accent1">
                    <a:lumMod val="50000"/>
                  </a:schemeClr>
                </a:solidFill>
              </a:defRPr>
            </a:lvl1pPr>
          </a:lstStyle>
          <a:p>
            <a:pPr lvl="0"/>
            <a:r>
              <a:rPr kumimoji="1" lang="en-US" altLang="zh-CN" dirty="0"/>
              <a:t>CONTENTS</a:t>
            </a:r>
            <a:endParaRPr kumimoji="1" lang="zh-CN" altLang="en-US" dirty="0"/>
          </a:p>
        </p:txBody>
      </p:sp>
      <p:sp>
        <p:nvSpPr>
          <p:cNvPr id="8" name="文本占位符 5"/>
          <p:cNvSpPr>
            <a:spLocks noGrp="1"/>
          </p:cNvSpPr>
          <p:nvPr>
            <p:ph type="body" sz="quarter" idx="12" hasCustomPrompt="1"/>
          </p:nvPr>
        </p:nvSpPr>
        <p:spPr>
          <a:xfrm>
            <a:off x="1450975" y="1908246"/>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9" name="文本占位符 5"/>
          <p:cNvSpPr>
            <a:spLocks noGrp="1"/>
          </p:cNvSpPr>
          <p:nvPr>
            <p:ph type="body" sz="quarter" idx="13"/>
          </p:nvPr>
        </p:nvSpPr>
        <p:spPr>
          <a:xfrm>
            <a:off x="2286000" y="2011585"/>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0" name="文本占位符 5"/>
          <p:cNvSpPr>
            <a:spLocks noGrp="1"/>
          </p:cNvSpPr>
          <p:nvPr>
            <p:ph type="body" sz="quarter" idx="14" hasCustomPrompt="1"/>
          </p:nvPr>
        </p:nvSpPr>
        <p:spPr>
          <a:xfrm>
            <a:off x="1450975" y="299663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1" name="文本占位符 5"/>
          <p:cNvSpPr>
            <a:spLocks noGrp="1"/>
          </p:cNvSpPr>
          <p:nvPr>
            <p:ph type="body" sz="quarter" idx="15"/>
          </p:nvPr>
        </p:nvSpPr>
        <p:spPr>
          <a:xfrm>
            <a:off x="2286000" y="3099979"/>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2" name="文本占位符 5"/>
          <p:cNvSpPr>
            <a:spLocks noGrp="1"/>
          </p:cNvSpPr>
          <p:nvPr>
            <p:ph type="body" sz="quarter" idx="16" hasCustomPrompt="1"/>
          </p:nvPr>
        </p:nvSpPr>
        <p:spPr>
          <a:xfrm>
            <a:off x="1450975" y="4085032"/>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3" name="文本占位符 5"/>
          <p:cNvSpPr>
            <a:spLocks noGrp="1"/>
          </p:cNvSpPr>
          <p:nvPr>
            <p:ph type="body" sz="quarter" idx="17"/>
          </p:nvPr>
        </p:nvSpPr>
        <p:spPr>
          <a:xfrm>
            <a:off x="2286000" y="4182585"/>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20410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a:off x="874054" y="990600"/>
            <a:ext cx="5266814" cy="4800600"/>
          </a:xfrm>
          <a:prstGeom prst="rect">
            <a:avLst/>
          </a:prstGeom>
          <a:solidFill>
            <a:schemeClr val="accent1">
              <a:lumMod val="50000"/>
              <a:alpha val="70000"/>
            </a:schemeClr>
          </a:solidFill>
          <a:ln w="9525" cap="flat" cmpd="sng" algn="ctr">
            <a:noFill/>
            <a:prstDash val="solid"/>
          </a:ln>
          <a:effectLst/>
        </p:spPr>
        <p:txBody>
          <a:bodyPr rtlCol="0" anchor="ctr"/>
          <a:lstStyle/>
          <a:p>
            <a:pPr marL="0" marR="0" lvl="0" indent="0" algn="ctr" defTabSz="609585" eaLnBrk="1" fontAlgn="auto" latinLnBrk="0" hangingPunct="1">
              <a:lnSpc>
                <a:spcPct val="90000"/>
              </a:lnSpc>
              <a:spcBef>
                <a:spcPts val="0"/>
              </a:spcBef>
              <a:spcAft>
                <a:spcPts val="0"/>
              </a:spcAft>
              <a:buClrTx/>
              <a:buSzTx/>
              <a:buFontTx/>
              <a:buNone/>
              <a:tabLst/>
              <a:defRPr/>
            </a:pPr>
            <a:endParaRPr kumimoji="1" lang="zh-CN" altLang="en-US" sz="160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占位符 5"/>
          <p:cNvSpPr>
            <a:spLocks noGrp="1"/>
          </p:cNvSpPr>
          <p:nvPr>
            <p:ph type="body" sz="quarter" idx="10" hasCustomPrompt="1"/>
          </p:nvPr>
        </p:nvSpPr>
        <p:spPr>
          <a:xfrm>
            <a:off x="7806055" y="1965960"/>
            <a:ext cx="3223896" cy="1680210"/>
          </a:xfrm>
          <a:prstGeom prst="rect">
            <a:avLst/>
          </a:prstGeom>
        </p:spPr>
        <p:txBody>
          <a:bodyPr anchor="ctr"/>
          <a:lstStyle>
            <a:lvl1pPr marL="0" indent="0" algn="ctr">
              <a:buNone/>
              <a:defRPr sz="11800" b="1">
                <a:solidFill>
                  <a:schemeClr val="accent1">
                    <a:lumMod val="50000"/>
                  </a:schemeClr>
                </a:solidFill>
              </a:defRPr>
            </a:lvl1pPr>
          </a:lstStyle>
          <a:p>
            <a:pPr lvl="0"/>
            <a:r>
              <a:rPr kumimoji="1" lang="zh-CN" altLang="en-US" dirty="0"/>
              <a:t>目录</a:t>
            </a:r>
          </a:p>
        </p:txBody>
      </p:sp>
      <p:sp>
        <p:nvSpPr>
          <p:cNvPr id="7" name="文本占位符 5"/>
          <p:cNvSpPr>
            <a:spLocks noGrp="1"/>
          </p:cNvSpPr>
          <p:nvPr>
            <p:ph type="body" sz="quarter" idx="11" hasCustomPrompt="1"/>
          </p:nvPr>
        </p:nvSpPr>
        <p:spPr>
          <a:xfrm>
            <a:off x="7806055" y="3646170"/>
            <a:ext cx="3223896" cy="582930"/>
          </a:xfrm>
          <a:prstGeom prst="rect">
            <a:avLst/>
          </a:prstGeom>
        </p:spPr>
        <p:txBody>
          <a:bodyPr anchor="ctr"/>
          <a:lstStyle>
            <a:lvl1pPr marL="0" indent="0" algn="ctr">
              <a:buNone/>
              <a:defRPr sz="4400" b="1">
                <a:solidFill>
                  <a:schemeClr val="accent1">
                    <a:lumMod val="50000"/>
                  </a:schemeClr>
                </a:solidFill>
              </a:defRPr>
            </a:lvl1pPr>
          </a:lstStyle>
          <a:p>
            <a:pPr lvl="0"/>
            <a:r>
              <a:rPr kumimoji="1" lang="en-US" altLang="zh-CN" dirty="0"/>
              <a:t>CONTENTS</a:t>
            </a:r>
            <a:endParaRPr kumimoji="1" lang="zh-CN" altLang="en-US" dirty="0"/>
          </a:p>
        </p:txBody>
      </p:sp>
      <p:sp>
        <p:nvSpPr>
          <p:cNvPr id="8" name="文本占位符 5"/>
          <p:cNvSpPr>
            <a:spLocks noGrp="1"/>
          </p:cNvSpPr>
          <p:nvPr>
            <p:ph type="body" sz="quarter" idx="12" hasCustomPrompt="1"/>
          </p:nvPr>
        </p:nvSpPr>
        <p:spPr>
          <a:xfrm>
            <a:off x="1450975" y="141747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9" name="文本占位符 5"/>
          <p:cNvSpPr>
            <a:spLocks noGrp="1"/>
          </p:cNvSpPr>
          <p:nvPr>
            <p:ph type="body" sz="quarter" idx="13"/>
          </p:nvPr>
        </p:nvSpPr>
        <p:spPr>
          <a:xfrm>
            <a:off x="2286000" y="1520810"/>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0" name="文本占位符 5"/>
          <p:cNvSpPr>
            <a:spLocks noGrp="1"/>
          </p:cNvSpPr>
          <p:nvPr>
            <p:ph type="body" sz="quarter" idx="14" hasCustomPrompt="1"/>
          </p:nvPr>
        </p:nvSpPr>
        <p:spPr>
          <a:xfrm>
            <a:off x="1450975" y="250586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1" name="文本占位符 5"/>
          <p:cNvSpPr>
            <a:spLocks noGrp="1"/>
          </p:cNvSpPr>
          <p:nvPr>
            <p:ph type="body" sz="quarter" idx="15"/>
          </p:nvPr>
        </p:nvSpPr>
        <p:spPr>
          <a:xfrm>
            <a:off x="2286000" y="2609204"/>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2" name="文本占位符 5"/>
          <p:cNvSpPr>
            <a:spLocks noGrp="1"/>
          </p:cNvSpPr>
          <p:nvPr>
            <p:ph type="body" sz="quarter" idx="16" hasCustomPrompt="1"/>
          </p:nvPr>
        </p:nvSpPr>
        <p:spPr>
          <a:xfrm>
            <a:off x="1450975" y="359425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3" name="文本占位符 5"/>
          <p:cNvSpPr>
            <a:spLocks noGrp="1"/>
          </p:cNvSpPr>
          <p:nvPr>
            <p:ph type="body" sz="quarter" idx="17"/>
          </p:nvPr>
        </p:nvSpPr>
        <p:spPr>
          <a:xfrm>
            <a:off x="2286000" y="3691810"/>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22" name="文本占位符 5"/>
          <p:cNvSpPr>
            <a:spLocks noGrp="1"/>
          </p:cNvSpPr>
          <p:nvPr>
            <p:ph type="body" sz="quarter" idx="22" hasCustomPrompt="1"/>
          </p:nvPr>
        </p:nvSpPr>
        <p:spPr>
          <a:xfrm>
            <a:off x="1450975" y="46826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3" name="文本占位符 5"/>
          <p:cNvSpPr>
            <a:spLocks noGrp="1"/>
          </p:cNvSpPr>
          <p:nvPr>
            <p:ph type="body" sz="quarter" idx="23"/>
          </p:nvPr>
        </p:nvSpPr>
        <p:spPr>
          <a:xfrm>
            <a:off x="2286000" y="4785990"/>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59033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a:off x="874054" y="990600"/>
            <a:ext cx="5266814" cy="4800600"/>
          </a:xfrm>
          <a:prstGeom prst="rect">
            <a:avLst/>
          </a:prstGeom>
          <a:solidFill>
            <a:schemeClr val="accent1">
              <a:lumMod val="50000"/>
              <a:alpha val="70000"/>
            </a:schemeClr>
          </a:solidFill>
          <a:ln w="9525" cap="flat" cmpd="sng" algn="ctr">
            <a:noFill/>
            <a:prstDash val="solid"/>
          </a:ln>
          <a:effectLst/>
        </p:spPr>
        <p:txBody>
          <a:bodyPr rtlCol="0" anchor="ctr"/>
          <a:lstStyle/>
          <a:p>
            <a:pPr marL="0" marR="0" lvl="0" indent="0" algn="ctr" defTabSz="609585" eaLnBrk="1" fontAlgn="auto" latinLnBrk="0" hangingPunct="1">
              <a:lnSpc>
                <a:spcPct val="90000"/>
              </a:lnSpc>
              <a:spcBef>
                <a:spcPts val="0"/>
              </a:spcBef>
              <a:spcAft>
                <a:spcPts val="0"/>
              </a:spcAft>
              <a:buClrTx/>
              <a:buSzTx/>
              <a:buFontTx/>
              <a:buNone/>
              <a:tabLst/>
              <a:defRPr/>
            </a:pPr>
            <a:endParaRPr kumimoji="1" lang="zh-CN" altLang="en-US" sz="160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占位符 5"/>
          <p:cNvSpPr>
            <a:spLocks noGrp="1"/>
          </p:cNvSpPr>
          <p:nvPr>
            <p:ph type="body" sz="quarter" idx="10" hasCustomPrompt="1"/>
          </p:nvPr>
        </p:nvSpPr>
        <p:spPr>
          <a:xfrm>
            <a:off x="7806055" y="1965960"/>
            <a:ext cx="3223896" cy="1680210"/>
          </a:xfrm>
          <a:prstGeom prst="rect">
            <a:avLst/>
          </a:prstGeom>
        </p:spPr>
        <p:txBody>
          <a:bodyPr anchor="ctr"/>
          <a:lstStyle>
            <a:lvl1pPr marL="0" indent="0" algn="ctr">
              <a:buNone/>
              <a:defRPr sz="11800" b="1">
                <a:solidFill>
                  <a:schemeClr val="accent1">
                    <a:lumMod val="50000"/>
                  </a:schemeClr>
                </a:solidFill>
              </a:defRPr>
            </a:lvl1pPr>
          </a:lstStyle>
          <a:p>
            <a:pPr lvl="0"/>
            <a:r>
              <a:rPr kumimoji="1" lang="zh-CN" altLang="en-US" dirty="0"/>
              <a:t>目录</a:t>
            </a:r>
          </a:p>
        </p:txBody>
      </p:sp>
      <p:sp>
        <p:nvSpPr>
          <p:cNvPr id="7" name="文本占位符 5"/>
          <p:cNvSpPr>
            <a:spLocks noGrp="1"/>
          </p:cNvSpPr>
          <p:nvPr>
            <p:ph type="body" sz="quarter" idx="11" hasCustomPrompt="1"/>
          </p:nvPr>
        </p:nvSpPr>
        <p:spPr>
          <a:xfrm>
            <a:off x="7806055" y="3646170"/>
            <a:ext cx="3223896" cy="582930"/>
          </a:xfrm>
          <a:prstGeom prst="rect">
            <a:avLst/>
          </a:prstGeom>
        </p:spPr>
        <p:txBody>
          <a:bodyPr anchor="ctr"/>
          <a:lstStyle>
            <a:lvl1pPr marL="0" indent="0" algn="ctr">
              <a:buNone/>
              <a:defRPr sz="4400" b="1">
                <a:solidFill>
                  <a:schemeClr val="accent1">
                    <a:lumMod val="50000"/>
                  </a:schemeClr>
                </a:solidFill>
              </a:defRPr>
            </a:lvl1pPr>
          </a:lstStyle>
          <a:p>
            <a:pPr lvl="0"/>
            <a:r>
              <a:rPr kumimoji="1" lang="en-US" altLang="zh-CN" dirty="0"/>
              <a:t>CONTENTS</a:t>
            </a:r>
            <a:endParaRPr kumimoji="1" lang="zh-CN" altLang="en-US" dirty="0"/>
          </a:p>
        </p:txBody>
      </p:sp>
      <p:sp>
        <p:nvSpPr>
          <p:cNvPr id="8" name="文本占位符 5"/>
          <p:cNvSpPr>
            <a:spLocks noGrp="1"/>
          </p:cNvSpPr>
          <p:nvPr>
            <p:ph type="body" sz="quarter" idx="12" hasCustomPrompt="1"/>
          </p:nvPr>
        </p:nvSpPr>
        <p:spPr>
          <a:xfrm>
            <a:off x="1450975" y="1417471"/>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9" name="文本占位符 5"/>
          <p:cNvSpPr>
            <a:spLocks noGrp="1"/>
          </p:cNvSpPr>
          <p:nvPr>
            <p:ph type="body" sz="quarter" idx="13"/>
          </p:nvPr>
        </p:nvSpPr>
        <p:spPr>
          <a:xfrm>
            <a:off x="2286000" y="1520810"/>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0" name="文本占位符 5"/>
          <p:cNvSpPr>
            <a:spLocks noGrp="1"/>
          </p:cNvSpPr>
          <p:nvPr>
            <p:ph type="body" sz="quarter" idx="14" hasCustomPrompt="1"/>
          </p:nvPr>
        </p:nvSpPr>
        <p:spPr>
          <a:xfrm>
            <a:off x="1450975" y="2233766"/>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11" name="文本占位符 5"/>
          <p:cNvSpPr>
            <a:spLocks noGrp="1"/>
          </p:cNvSpPr>
          <p:nvPr>
            <p:ph type="body" sz="quarter" idx="15"/>
          </p:nvPr>
        </p:nvSpPr>
        <p:spPr>
          <a:xfrm>
            <a:off x="2286000" y="2337994"/>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2" name="文本占位符 5"/>
          <p:cNvSpPr>
            <a:spLocks noGrp="1"/>
          </p:cNvSpPr>
          <p:nvPr>
            <p:ph type="body" sz="quarter" idx="16" hasCustomPrompt="1"/>
          </p:nvPr>
        </p:nvSpPr>
        <p:spPr>
          <a:xfrm>
            <a:off x="1450975" y="3050061"/>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13" name="文本占位符 5"/>
          <p:cNvSpPr>
            <a:spLocks noGrp="1"/>
          </p:cNvSpPr>
          <p:nvPr>
            <p:ph type="body" sz="quarter" idx="17"/>
          </p:nvPr>
        </p:nvSpPr>
        <p:spPr>
          <a:xfrm>
            <a:off x="2286000" y="3172374"/>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4" name="文本占位符 5"/>
          <p:cNvSpPr>
            <a:spLocks noGrp="1"/>
          </p:cNvSpPr>
          <p:nvPr>
            <p:ph type="body" sz="quarter" idx="18" hasCustomPrompt="1"/>
          </p:nvPr>
        </p:nvSpPr>
        <p:spPr>
          <a:xfrm>
            <a:off x="1450975" y="3866356"/>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15" name="文本占位符 5"/>
          <p:cNvSpPr>
            <a:spLocks noGrp="1"/>
          </p:cNvSpPr>
          <p:nvPr>
            <p:ph type="body" sz="quarter" idx="19"/>
          </p:nvPr>
        </p:nvSpPr>
        <p:spPr>
          <a:xfrm>
            <a:off x="2286000" y="3975997"/>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22" name="文本占位符 5"/>
          <p:cNvSpPr>
            <a:spLocks noGrp="1"/>
          </p:cNvSpPr>
          <p:nvPr>
            <p:ph type="body" sz="quarter" idx="22" hasCustomPrompt="1"/>
          </p:nvPr>
        </p:nvSpPr>
        <p:spPr>
          <a:xfrm>
            <a:off x="1450975" y="4682651"/>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23" name="文本占位符 5"/>
          <p:cNvSpPr>
            <a:spLocks noGrp="1"/>
          </p:cNvSpPr>
          <p:nvPr>
            <p:ph type="body" sz="quarter" idx="23"/>
          </p:nvPr>
        </p:nvSpPr>
        <p:spPr>
          <a:xfrm>
            <a:off x="2286000" y="4785990"/>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69144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a:off x="874054" y="990600"/>
            <a:ext cx="5266814" cy="4800600"/>
          </a:xfrm>
          <a:prstGeom prst="rect">
            <a:avLst/>
          </a:prstGeom>
          <a:solidFill>
            <a:schemeClr val="accent1">
              <a:lumMod val="50000"/>
              <a:alpha val="70000"/>
            </a:schemeClr>
          </a:solidFill>
          <a:ln w="9525" cap="flat" cmpd="sng" algn="ctr">
            <a:noFill/>
            <a:prstDash val="solid"/>
          </a:ln>
          <a:effectLst/>
        </p:spPr>
        <p:txBody>
          <a:bodyPr rtlCol="0" anchor="ctr"/>
          <a:lstStyle/>
          <a:p>
            <a:pPr marL="0" marR="0" lvl="0" indent="0" algn="ctr" defTabSz="609585" eaLnBrk="1" fontAlgn="auto" latinLnBrk="0" hangingPunct="1">
              <a:lnSpc>
                <a:spcPct val="90000"/>
              </a:lnSpc>
              <a:spcBef>
                <a:spcPts val="0"/>
              </a:spcBef>
              <a:spcAft>
                <a:spcPts val="0"/>
              </a:spcAft>
              <a:buClrTx/>
              <a:buSzTx/>
              <a:buFontTx/>
              <a:buNone/>
              <a:tabLst/>
              <a:defRPr/>
            </a:pPr>
            <a:endParaRPr kumimoji="1" lang="zh-CN" altLang="en-US" sz="160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占位符 5"/>
          <p:cNvSpPr>
            <a:spLocks noGrp="1"/>
          </p:cNvSpPr>
          <p:nvPr>
            <p:ph type="body" sz="quarter" idx="10" hasCustomPrompt="1"/>
          </p:nvPr>
        </p:nvSpPr>
        <p:spPr>
          <a:xfrm>
            <a:off x="7806055" y="1965960"/>
            <a:ext cx="3223896" cy="1680210"/>
          </a:xfrm>
          <a:prstGeom prst="rect">
            <a:avLst/>
          </a:prstGeom>
        </p:spPr>
        <p:txBody>
          <a:bodyPr anchor="ctr"/>
          <a:lstStyle>
            <a:lvl1pPr marL="0" indent="0" algn="ctr">
              <a:buNone/>
              <a:defRPr sz="11800" b="1">
                <a:solidFill>
                  <a:schemeClr val="accent1">
                    <a:lumMod val="50000"/>
                  </a:schemeClr>
                </a:solidFill>
              </a:defRPr>
            </a:lvl1pPr>
          </a:lstStyle>
          <a:p>
            <a:pPr lvl="0"/>
            <a:r>
              <a:rPr kumimoji="1" lang="zh-CN" altLang="en-US" dirty="0"/>
              <a:t>目录</a:t>
            </a:r>
          </a:p>
        </p:txBody>
      </p:sp>
      <p:sp>
        <p:nvSpPr>
          <p:cNvPr id="7" name="文本占位符 5"/>
          <p:cNvSpPr>
            <a:spLocks noGrp="1"/>
          </p:cNvSpPr>
          <p:nvPr>
            <p:ph type="body" sz="quarter" idx="11" hasCustomPrompt="1"/>
          </p:nvPr>
        </p:nvSpPr>
        <p:spPr>
          <a:xfrm>
            <a:off x="7806055" y="3646170"/>
            <a:ext cx="3223896" cy="582930"/>
          </a:xfrm>
          <a:prstGeom prst="rect">
            <a:avLst/>
          </a:prstGeom>
        </p:spPr>
        <p:txBody>
          <a:bodyPr anchor="ctr"/>
          <a:lstStyle>
            <a:lvl1pPr marL="0" indent="0" algn="ctr">
              <a:buNone/>
              <a:defRPr sz="4400" b="1">
                <a:solidFill>
                  <a:schemeClr val="accent1">
                    <a:lumMod val="50000"/>
                  </a:schemeClr>
                </a:solidFill>
              </a:defRPr>
            </a:lvl1pPr>
          </a:lstStyle>
          <a:p>
            <a:pPr lvl="0"/>
            <a:r>
              <a:rPr kumimoji="1" lang="en-US" altLang="zh-CN" dirty="0"/>
              <a:t>CONTENTS</a:t>
            </a:r>
            <a:endParaRPr kumimoji="1" lang="zh-CN" altLang="en-US" dirty="0"/>
          </a:p>
        </p:txBody>
      </p:sp>
      <p:sp>
        <p:nvSpPr>
          <p:cNvPr id="8" name="文本占位符 5"/>
          <p:cNvSpPr>
            <a:spLocks noGrp="1"/>
          </p:cNvSpPr>
          <p:nvPr>
            <p:ph type="body" sz="quarter" idx="12" hasCustomPrompt="1"/>
          </p:nvPr>
        </p:nvSpPr>
        <p:spPr>
          <a:xfrm>
            <a:off x="1450975" y="1417471"/>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9" name="文本占位符 5"/>
          <p:cNvSpPr>
            <a:spLocks noGrp="1"/>
          </p:cNvSpPr>
          <p:nvPr>
            <p:ph type="body" sz="quarter" idx="13"/>
          </p:nvPr>
        </p:nvSpPr>
        <p:spPr>
          <a:xfrm>
            <a:off x="2286000" y="1520810"/>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0" name="文本占位符 5"/>
          <p:cNvSpPr>
            <a:spLocks noGrp="1"/>
          </p:cNvSpPr>
          <p:nvPr>
            <p:ph type="body" sz="quarter" idx="14" hasCustomPrompt="1"/>
          </p:nvPr>
        </p:nvSpPr>
        <p:spPr>
          <a:xfrm>
            <a:off x="1450975" y="2074195"/>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11" name="文本占位符 5"/>
          <p:cNvSpPr>
            <a:spLocks noGrp="1"/>
          </p:cNvSpPr>
          <p:nvPr>
            <p:ph type="body" sz="quarter" idx="15"/>
          </p:nvPr>
        </p:nvSpPr>
        <p:spPr>
          <a:xfrm>
            <a:off x="2286000" y="2177534"/>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2" name="文本占位符 5"/>
          <p:cNvSpPr>
            <a:spLocks noGrp="1"/>
          </p:cNvSpPr>
          <p:nvPr>
            <p:ph type="body" sz="quarter" idx="16" hasCustomPrompt="1"/>
          </p:nvPr>
        </p:nvSpPr>
        <p:spPr>
          <a:xfrm>
            <a:off x="1450975" y="2725036"/>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13" name="文本占位符 5"/>
          <p:cNvSpPr>
            <a:spLocks noGrp="1"/>
          </p:cNvSpPr>
          <p:nvPr>
            <p:ph type="body" sz="quarter" idx="17"/>
          </p:nvPr>
        </p:nvSpPr>
        <p:spPr>
          <a:xfrm>
            <a:off x="2286000" y="2828375"/>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14" name="文本占位符 5"/>
          <p:cNvSpPr>
            <a:spLocks noGrp="1"/>
          </p:cNvSpPr>
          <p:nvPr>
            <p:ph type="body" sz="quarter" idx="18" hasCustomPrompt="1"/>
          </p:nvPr>
        </p:nvSpPr>
        <p:spPr>
          <a:xfrm>
            <a:off x="1450975" y="3370330"/>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15" name="文本占位符 5"/>
          <p:cNvSpPr>
            <a:spLocks noGrp="1"/>
          </p:cNvSpPr>
          <p:nvPr>
            <p:ph type="body" sz="quarter" idx="19"/>
          </p:nvPr>
        </p:nvSpPr>
        <p:spPr>
          <a:xfrm>
            <a:off x="2286000" y="3473669"/>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20" name="文本占位符 5"/>
          <p:cNvSpPr>
            <a:spLocks noGrp="1"/>
          </p:cNvSpPr>
          <p:nvPr>
            <p:ph type="body" sz="quarter" idx="20" hasCustomPrompt="1"/>
          </p:nvPr>
        </p:nvSpPr>
        <p:spPr>
          <a:xfrm>
            <a:off x="1450975" y="4025927"/>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21" name="文本占位符 5"/>
          <p:cNvSpPr>
            <a:spLocks noGrp="1"/>
          </p:cNvSpPr>
          <p:nvPr>
            <p:ph type="body" sz="quarter" idx="21"/>
          </p:nvPr>
        </p:nvSpPr>
        <p:spPr>
          <a:xfrm>
            <a:off x="2286000" y="4129266"/>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
        <p:nvSpPr>
          <p:cNvPr id="22" name="文本占位符 5"/>
          <p:cNvSpPr>
            <a:spLocks noGrp="1"/>
          </p:cNvSpPr>
          <p:nvPr>
            <p:ph type="body" sz="quarter" idx="22" hasCustomPrompt="1"/>
          </p:nvPr>
        </p:nvSpPr>
        <p:spPr>
          <a:xfrm>
            <a:off x="1450975" y="4682651"/>
            <a:ext cx="835026" cy="651828"/>
          </a:xfrm>
          <a:prstGeom prst="rect">
            <a:avLst/>
          </a:prstGeom>
        </p:spPr>
        <p:txBody>
          <a:bodyPr anchor="ctr"/>
          <a:lstStyle>
            <a:lvl1pPr marL="0" indent="0">
              <a:buNone/>
              <a:defRPr sz="4400" b="0">
                <a:solidFill>
                  <a:schemeClr val="bg1"/>
                </a:solidFill>
              </a:defRPr>
            </a:lvl1pPr>
          </a:lstStyle>
          <a:p>
            <a:pPr lvl="0"/>
            <a:r>
              <a:rPr kumimoji="1" lang="en-US" altLang="zh-CN"/>
              <a:t>00</a:t>
            </a:r>
            <a:endParaRPr kumimoji="1" lang="zh-CN" altLang="en-US" dirty="0"/>
          </a:p>
        </p:txBody>
      </p:sp>
      <p:sp>
        <p:nvSpPr>
          <p:cNvPr id="23" name="文本占位符 5"/>
          <p:cNvSpPr>
            <a:spLocks noGrp="1"/>
          </p:cNvSpPr>
          <p:nvPr>
            <p:ph type="body" sz="quarter" idx="23"/>
          </p:nvPr>
        </p:nvSpPr>
        <p:spPr>
          <a:xfrm>
            <a:off x="2286000" y="4785990"/>
            <a:ext cx="3234689" cy="445150"/>
          </a:xfrm>
          <a:prstGeom prst="rect">
            <a:avLst/>
          </a:prstGeom>
        </p:spPr>
        <p:txBody>
          <a:bodyPr anchor="ctr"/>
          <a:lstStyle>
            <a:lvl1pPr marL="0" indent="0">
              <a:buNone/>
              <a:defRPr sz="1800"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99181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副标题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backgroundRemoval t="0" b="99620" l="0" r="100000">
                        <a14:foregroundMark x1="21563" y1="51992" x2="83229" y2="71917"/>
                        <a14:foregroundMark x1="55729" y1="41935" x2="56354" y2="95446"/>
                        <a14:foregroundMark x1="51563" y1="39089" x2="53229" y2="87856"/>
                        <a14:foregroundMark x1="65313" y1="40417" x2="66458" y2="99620"/>
                        <a14:foregroundMark x1="72396" y1="37951" x2="74063" y2="90323"/>
                        <a14:foregroundMark x1="86458" y1="38710" x2="87813" y2="97913"/>
                        <a14:foregroundMark x1="98542" y1="38330" x2="97396" y2="84250"/>
                        <a14:foregroundMark x1="59583" y1="32068" x2="60000" y2="63567"/>
                        <a14:foregroundMark x1="48854" y1="70019" x2="48542" y2="94497"/>
                        <a14:foregroundMark x1="35938" y1="35104" x2="37083" y2="81214"/>
                        <a14:foregroundMark x1="25208" y1="72865" x2="28333" y2="39658"/>
                        <a14:foregroundMark x1="28958" y1="72296" x2="27813" y2="79696"/>
                        <a14:foregroundMark x1="23229" y1="73624" x2="24375" y2="80266"/>
                        <a14:foregroundMark x1="11979" y1="40417" x2="11354" y2="74953"/>
                        <a14:foregroundMark x1="15417" y1="40797" x2="16042" y2="79696"/>
                        <a14:foregroundMark x1="12708" y1="90702" x2="27083" y2="91271"/>
                        <a14:foregroundMark x1="49792" y1="36053" x2="59375" y2="36622"/>
                        <a14:backgroundMark x1="62500" y1="10436" x2="62500" y2="10436"/>
                        <a14:backgroundMark x1="19583" y1="9488" x2="82500" y2="4554"/>
                        <a14:backgroundMark x1="56771" y1="14801" x2="3646" y2="4175"/>
                        <a14:backgroundMark x1="5625" y1="14042" x2="15417" y2="11385"/>
                        <a14:backgroundMark x1="68229" y1="11006" x2="92188" y2="9867"/>
                        <a14:backgroundMark x1="95938" y1="7780" x2="95208" y2="15750"/>
                      </a14:backgroundRemoval>
                    </a14:imgEffect>
                  </a14:imgLayer>
                </a14:imgProps>
              </a:ext>
              <a:ext uri="{28A0092B-C50C-407E-A947-70E740481C1C}">
                <a14:useLocalDpi xmlns:a14="http://schemas.microsoft.com/office/drawing/2010/main" val="0"/>
              </a:ext>
            </a:extLst>
          </a:blip>
          <a:stretch>
            <a:fillRect/>
          </a:stretch>
        </p:blipFill>
        <p:spPr>
          <a:xfrm>
            <a:off x="0" y="165100"/>
            <a:ext cx="12192000" cy="6692900"/>
          </a:xfrm>
          <a:prstGeom prst="rect">
            <a:avLst/>
          </a:prstGeom>
        </p:spPr>
      </p:pic>
      <p:sp>
        <p:nvSpPr>
          <p:cNvPr id="8" name="矩形 7"/>
          <p:cNvSpPr/>
          <p:nvPr userDrawn="1"/>
        </p:nvSpPr>
        <p:spPr>
          <a:xfrm>
            <a:off x="0" y="4012163"/>
            <a:ext cx="12192000" cy="2313992"/>
          </a:xfrm>
          <a:prstGeom prst="rect">
            <a:avLst/>
          </a:prstGeom>
          <a:ln>
            <a:noFill/>
          </a:ln>
          <a:effectLst>
            <a:outerShdw blurRad="241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 name="直线连接符 4"/>
          <p:cNvCxnSpPr/>
          <p:nvPr/>
        </p:nvCxnSpPr>
        <p:spPr>
          <a:xfrm>
            <a:off x="3027680" y="4557701"/>
            <a:ext cx="1739900" cy="0"/>
          </a:xfrm>
          <a:prstGeom prst="line">
            <a:avLst/>
          </a:prstGeom>
          <a:ln w="127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7424420" y="4558642"/>
            <a:ext cx="1739900" cy="0"/>
          </a:xfrm>
          <a:prstGeom prst="line">
            <a:avLst/>
          </a:prstGeom>
          <a:ln w="127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文本占位符 5"/>
          <p:cNvSpPr>
            <a:spLocks noGrp="1"/>
          </p:cNvSpPr>
          <p:nvPr userDrawn="1">
            <p:ph type="body" sz="quarter" idx="13" hasCustomPrompt="1"/>
          </p:nvPr>
        </p:nvSpPr>
        <p:spPr>
          <a:xfrm>
            <a:off x="4767580" y="4335126"/>
            <a:ext cx="2656840" cy="445150"/>
          </a:xfrm>
          <a:prstGeom prst="rect">
            <a:avLst/>
          </a:prstGeom>
        </p:spPr>
        <p:txBody>
          <a:bodyPr anchor="ctr"/>
          <a:lstStyle>
            <a:lvl1pPr marL="0" indent="0" algn="ctr">
              <a:buNone/>
              <a:defRPr sz="2400" b="0">
                <a:solidFill>
                  <a:schemeClr val="bg1"/>
                </a:solidFill>
              </a:defRPr>
            </a:lvl1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9" name="文本占位符 5"/>
          <p:cNvSpPr>
            <a:spLocks noGrp="1"/>
          </p:cNvSpPr>
          <p:nvPr>
            <p:ph type="body" sz="quarter" idx="14"/>
          </p:nvPr>
        </p:nvSpPr>
        <p:spPr>
          <a:xfrm>
            <a:off x="2209800" y="4780276"/>
            <a:ext cx="7772399" cy="1220474"/>
          </a:xfrm>
          <a:prstGeom prst="rect">
            <a:avLst/>
          </a:prstGeom>
        </p:spPr>
        <p:txBody>
          <a:bodyPr anchor="ctr"/>
          <a:lstStyle>
            <a:lvl1pPr marL="0" indent="0" algn="ctr">
              <a:buNone/>
              <a:defRPr sz="6600" b="1">
                <a:solidFill>
                  <a:schemeClr val="bg1"/>
                </a:solidFill>
              </a:defRPr>
            </a:lvl1pPr>
          </a:lstStyle>
          <a:p>
            <a:pPr lvl="0"/>
            <a:r>
              <a:rPr kumimoji="1" lang="zh-CN" altLang="en-US"/>
              <a:t>单击此处编辑母版文本样式</a:t>
            </a:r>
          </a:p>
        </p:txBody>
      </p:sp>
    </p:spTree>
    <p:extLst>
      <p:ext uri="{BB962C8B-B14F-4D97-AF65-F5344CB8AC3E}">
        <p14:creationId xmlns:p14="http://schemas.microsoft.com/office/powerpoint/2010/main" val="196542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内容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6120883"/>
            <a:ext cx="12192000" cy="59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a:off x="0" y="133741"/>
            <a:ext cx="12192000" cy="202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7"/>
          <p:cNvSpPr>
            <a:spLocks noGrp="1"/>
          </p:cNvSpPr>
          <p:nvPr>
            <p:ph type="body" sz="quarter" idx="10" hasCustomPrompt="1"/>
          </p:nvPr>
        </p:nvSpPr>
        <p:spPr>
          <a:xfrm>
            <a:off x="214504" y="436033"/>
            <a:ext cx="4868117" cy="529569"/>
          </a:xfrm>
          <a:prstGeom prst="rect">
            <a:avLst/>
          </a:prstGeom>
          <a:ln w="12700" cmpd="sng">
            <a:noFill/>
          </a:ln>
        </p:spPr>
        <p:txBody>
          <a:bodyPr vert="horz" anchor="ctr"/>
          <a:lstStyle>
            <a:lvl1pPr marL="0" indent="0" algn="l">
              <a:buNone/>
              <a:defRPr sz="2000" b="1">
                <a:solidFill>
                  <a:schemeClr val="accent1">
                    <a:lumMod val="50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9" name="矩形 8"/>
          <p:cNvSpPr/>
          <p:nvPr userDrawn="1"/>
        </p:nvSpPr>
        <p:spPr>
          <a:xfrm>
            <a:off x="0" y="436032"/>
            <a:ext cx="214504" cy="5295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1904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66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7" r:id="rId1"/>
    <p:sldLayoutId id="2147483693" r:id="rId2"/>
    <p:sldLayoutId id="2147483692" r:id="rId3"/>
    <p:sldLayoutId id="2147483691" r:id="rId4"/>
    <p:sldLayoutId id="2147483688" r:id="rId5"/>
    <p:sldLayoutId id="2147483689" r:id="rId6"/>
    <p:sldLayoutId id="2147483690"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emf"/><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emf"/><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9.emf"/><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emf"/><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2.jpeg"/><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emf"/><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emf"/><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6571" y="1554163"/>
            <a:ext cx="6316825" cy="834708"/>
          </a:xfrm>
        </p:spPr>
        <p:txBody>
          <a:bodyPr/>
          <a:lstStyle/>
          <a:p>
            <a:r>
              <a:rPr kumimoji="1" lang="zh-CN" altLang="en-US" dirty="0">
                <a:latin typeface="Microsoft YaHei" charset="0"/>
                <a:ea typeface="Microsoft YaHei" charset="0"/>
                <a:cs typeface="Microsoft YaHei" charset="0"/>
              </a:rPr>
              <a:t>电子与信息工程学院</a:t>
            </a:r>
            <a:endParaRPr kumimoji="1" lang="en-US" altLang="zh-CN" dirty="0">
              <a:latin typeface="Microsoft YaHei" charset="0"/>
              <a:ea typeface="Microsoft YaHei" charset="0"/>
              <a:cs typeface="Microsoft YaHei" charset="0"/>
            </a:endParaRPr>
          </a:p>
          <a:p>
            <a:r>
              <a:rPr kumimoji="1" lang="en-US" altLang="zh-CN" dirty="0">
                <a:latin typeface="Microsoft YaHei" charset="0"/>
                <a:ea typeface="Microsoft YaHei" charset="0"/>
                <a:cs typeface="Microsoft YaHei" charset="0"/>
              </a:rPr>
              <a:t>	</a:t>
            </a:r>
            <a:r>
              <a:rPr kumimoji="1" lang="zh-CN" altLang="en-US" dirty="0">
                <a:latin typeface="Microsoft YaHei" charset="0"/>
                <a:ea typeface="Microsoft YaHei" charset="0"/>
                <a:cs typeface="Microsoft YaHei" charset="0"/>
              </a:rPr>
              <a:t>通信工程专业</a:t>
            </a:r>
          </a:p>
        </p:txBody>
      </p:sp>
      <p:sp>
        <p:nvSpPr>
          <p:cNvPr id="3" name="文本占位符 2"/>
          <p:cNvSpPr>
            <a:spLocks noGrp="1"/>
          </p:cNvSpPr>
          <p:nvPr>
            <p:ph type="body" sz="quarter" idx="11"/>
          </p:nvPr>
        </p:nvSpPr>
        <p:spPr>
          <a:xfrm>
            <a:off x="848994" y="2687638"/>
            <a:ext cx="5247006" cy="1215006"/>
          </a:xfrm>
        </p:spPr>
        <p:txBody>
          <a:bodyPr/>
          <a:lstStyle/>
          <a:p>
            <a:r>
              <a:rPr kumimoji="1" lang="zh-CN" altLang="en-US" dirty="0">
                <a:latin typeface="Microsoft YaHei" charset="0"/>
                <a:ea typeface="Microsoft YaHei" charset="0"/>
                <a:cs typeface="Microsoft YaHei" charset="0"/>
              </a:rPr>
              <a:t>毕业论文答辩</a:t>
            </a:r>
          </a:p>
        </p:txBody>
      </p:sp>
      <p:sp>
        <p:nvSpPr>
          <p:cNvPr id="4" name="文本占位符 3"/>
          <p:cNvSpPr>
            <a:spLocks noGrp="1"/>
          </p:cNvSpPr>
          <p:nvPr>
            <p:ph type="body" sz="quarter" idx="12"/>
          </p:nvPr>
        </p:nvSpPr>
        <p:spPr>
          <a:xfrm>
            <a:off x="879473" y="3892892"/>
            <a:ext cx="5441317" cy="579503"/>
          </a:xfrm>
        </p:spPr>
        <p:txBody>
          <a:bodyPr/>
          <a:lstStyle/>
          <a:p>
            <a:r>
              <a:rPr kumimoji="1" lang="en-US" altLang="zh-CN" dirty="0">
                <a:latin typeface="Microsoft YaHei" charset="0"/>
                <a:ea typeface="Microsoft YaHei" charset="0"/>
                <a:cs typeface="Microsoft YaHei" charset="0"/>
              </a:rPr>
              <a:t>《</a:t>
            </a:r>
            <a:r>
              <a:rPr kumimoji="1" lang="zh-CN" altLang="en-US" dirty="0">
                <a:latin typeface="Microsoft YaHei" charset="0"/>
                <a:ea typeface="Microsoft YaHei" charset="0"/>
                <a:cs typeface="Microsoft YaHei" charset="0"/>
              </a:rPr>
              <a:t>多参数水质监测系统研制</a:t>
            </a:r>
            <a:r>
              <a:rPr kumimoji="1" lang="en-US" altLang="zh-CN" dirty="0">
                <a:latin typeface="Microsoft YaHei" charset="0"/>
                <a:ea typeface="Microsoft YaHei" charset="0"/>
                <a:cs typeface="Microsoft YaHei" charset="0"/>
              </a:rPr>
              <a:t>》</a:t>
            </a:r>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a:xfrm>
            <a:off x="879473" y="4547898"/>
            <a:ext cx="5109845" cy="1511877"/>
          </a:xfrm>
        </p:spPr>
        <p:txBody>
          <a:bodyPr/>
          <a:lstStyle/>
          <a:p>
            <a:pPr>
              <a:lnSpc>
                <a:spcPct val="150000"/>
              </a:lnSpc>
              <a:buFont typeface="Wingdings" charset="2"/>
              <a:buChar char="n"/>
            </a:pPr>
            <a:r>
              <a:rPr lang="zh-CN" altLang="en-US" dirty="0">
                <a:latin typeface="微软雅黑" charset="0"/>
                <a:ea typeface="微软雅黑" charset="0"/>
              </a:rPr>
              <a:t>学校名称：安徽建筑大学</a:t>
            </a:r>
          </a:p>
          <a:p>
            <a:pPr>
              <a:lnSpc>
                <a:spcPct val="150000"/>
              </a:lnSpc>
              <a:buFont typeface="Wingdings" charset="2"/>
              <a:buChar char="n"/>
            </a:pPr>
            <a:r>
              <a:rPr lang="zh-CN" altLang="en-US" dirty="0">
                <a:latin typeface="微软雅黑" charset="0"/>
                <a:ea typeface="微软雅黑" charset="0"/>
              </a:rPr>
              <a:t>指导老师：徐荃老师</a:t>
            </a:r>
            <a:endParaRPr lang="en-US" altLang="zh-CN" dirty="0">
              <a:latin typeface="微软雅黑" charset="0"/>
              <a:ea typeface="微软雅黑" charset="0"/>
            </a:endParaRPr>
          </a:p>
          <a:p>
            <a:pPr>
              <a:lnSpc>
                <a:spcPct val="150000"/>
              </a:lnSpc>
              <a:buFont typeface="Wingdings" charset="2"/>
              <a:buChar char="n"/>
            </a:pPr>
            <a:r>
              <a:rPr lang="zh-CN" altLang="en-US" dirty="0">
                <a:latin typeface="微软雅黑" charset="0"/>
                <a:ea typeface="微软雅黑" charset="0"/>
              </a:rPr>
              <a:t>报告人：夏庆生</a:t>
            </a:r>
          </a:p>
        </p:txBody>
      </p:sp>
    </p:spTree>
    <p:extLst>
      <p:ext uri="{BB962C8B-B14F-4D97-AF65-F5344CB8AC3E}">
        <p14:creationId xmlns:p14="http://schemas.microsoft.com/office/powerpoint/2010/main" val="14870539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TWO </a:t>
            </a:r>
            <a:r>
              <a:rPr kumimoji="1" lang="zh-CN" altLang="en-US" dirty="0"/>
              <a:t>系统软硬件设计</a:t>
            </a:r>
          </a:p>
        </p:txBody>
      </p:sp>
      <p:sp>
        <p:nvSpPr>
          <p:cNvPr id="9" name="文本框 8"/>
          <p:cNvSpPr txBox="1"/>
          <p:nvPr/>
        </p:nvSpPr>
        <p:spPr>
          <a:xfrm>
            <a:off x="4662646" y="1552808"/>
            <a:ext cx="5421085"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backgroundRemoval t="10000" b="96528" l="10000" r="90000"/>
                    </a14:imgEffect>
                  </a14:imgLayer>
                </a14:imgProps>
              </a:ext>
            </a:extLst>
          </a:blip>
          <a:stretch>
            <a:fillRect/>
          </a:stretch>
        </p:blipFill>
        <p:spPr>
          <a:xfrm>
            <a:off x="-304800" y="3365500"/>
            <a:ext cx="4470058" cy="3352543"/>
          </a:xfrm>
          <a:prstGeom prst="rect">
            <a:avLst/>
          </a:prstGeom>
          <a:effectLst>
            <a:outerShdw blurRad="63500" sx="102000" sy="102000" algn="ctr" rotWithShape="0">
              <a:prstClr val="black">
                <a:alpha val="40000"/>
              </a:prstClr>
            </a:outerShdw>
          </a:effectLst>
        </p:spPr>
      </p:pic>
      <p:sp>
        <p:nvSpPr>
          <p:cNvPr id="7" name="云形标注 6"/>
          <p:cNvSpPr/>
          <p:nvPr/>
        </p:nvSpPr>
        <p:spPr>
          <a:xfrm>
            <a:off x="634481" y="1221290"/>
            <a:ext cx="3780317" cy="220770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21166126">
            <a:off x="890273" y="1795110"/>
            <a:ext cx="3179075" cy="596510"/>
          </a:xfrm>
          <a:prstGeom prst="rect">
            <a:avLst/>
          </a:prstGeom>
        </p:spPr>
        <p:txBody>
          <a:bodyPr wrap="none">
            <a:spAutoFit/>
          </a:bodyPr>
          <a:lstStyle/>
          <a:p>
            <a:pPr algn="ctr" defTabSz="609585">
              <a:lnSpc>
                <a:spcPct val="130000"/>
              </a:lnSpc>
            </a:pPr>
            <a:r>
              <a:rPr lang="en-US" altLang="zh-CN" sz="2800" b="1" dirty="0">
                <a:solidFill>
                  <a:schemeClr val="accent1"/>
                </a:solidFill>
                <a:ea typeface="微软雅黑" charset="0"/>
              </a:rPr>
              <a:t>pH</a:t>
            </a:r>
            <a:r>
              <a:rPr lang="zh-CN" altLang="en-US" sz="2800" b="1" dirty="0">
                <a:solidFill>
                  <a:schemeClr val="accent1"/>
                </a:solidFill>
                <a:ea typeface="微软雅黑" charset="0"/>
              </a:rPr>
              <a:t>值传感器原理图</a:t>
            </a:r>
            <a:endParaRPr lang="en-US" altLang="zh-CN" sz="2800" b="1" dirty="0">
              <a:solidFill>
                <a:schemeClr val="accent1"/>
              </a:solidFill>
              <a:ea typeface="微软雅黑" charset="0"/>
            </a:endParaRPr>
          </a:p>
        </p:txBody>
      </p:sp>
      <p:sp>
        <p:nvSpPr>
          <p:cNvPr id="10" name="云形标注 6">
            <a:extLst>
              <a:ext uri="{FF2B5EF4-FFF2-40B4-BE49-F238E27FC236}">
                <a16:creationId xmlns:a16="http://schemas.microsoft.com/office/drawing/2014/main" id="{5AF16500-E5D4-466E-8ED0-767C510E9233}"/>
              </a:ext>
            </a:extLst>
          </p:cNvPr>
          <p:cNvSpPr/>
          <p:nvPr/>
        </p:nvSpPr>
        <p:spPr>
          <a:xfrm>
            <a:off x="4785064" y="436032"/>
            <a:ext cx="6623480" cy="2617885"/>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304800" algn="just">
              <a:lnSpc>
                <a:spcPct val="150000"/>
              </a:lnSpc>
              <a:spcBef>
                <a:spcPts val="0"/>
              </a:spcBef>
              <a:spcAft>
                <a:spcPts val="0"/>
              </a:spcAft>
            </a:pP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pH</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值传感器供电电压为</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5V</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，输出模拟量，</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VCC</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与电源模块的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5V</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引脚相连，</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P0</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引脚接主控芯片的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PB0</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2V5</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为基准电压</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2V5</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输出口</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用于测试，</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T1</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为温度补偿模块接口，本系统未使用</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2V5</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T1</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引脚，故使其悬空。</a:t>
            </a:r>
            <a:endParaRPr lang="zh-CN" altLang="en-US" sz="1800" kern="100" dirty="0">
              <a:solidFill>
                <a:schemeClr val="accent4">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6EC290BA-25AB-4C46-91A0-319FD42BBF66}"/>
              </a:ext>
            </a:extLst>
          </p:cNvPr>
          <p:cNvPicPr>
            <a:picLocks noChangeAspect="1"/>
          </p:cNvPicPr>
          <p:nvPr/>
        </p:nvPicPr>
        <p:blipFill>
          <a:blip r:embed="rId5"/>
          <a:stretch>
            <a:fillRect/>
          </a:stretch>
        </p:blipFill>
        <p:spPr>
          <a:xfrm>
            <a:off x="4432919" y="2941551"/>
            <a:ext cx="4868117" cy="3195565"/>
          </a:xfrm>
          <a:prstGeom prst="rect">
            <a:avLst/>
          </a:prstGeom>
          <a:noFill/>
          <a:ln>
            <a:noFill/>
          </a:ln>
        </p:spPr>
      </p:pic>
    </p:spTree>
    <p:extLst>
      <p:ext uri="{BB962C8B-B14F-4D97-AF65-F5344CB8AC3E}">
        <p14:creationId xmlns:p14="http://schemas.microsoft.com/office/powerpoint/2010/main" val="251822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TWO </a:t>
            </a:r>
            <a:r>
              <a:rPr kumimoji="1" lang="zh-CN" altLang="en-US" dirty="0"/>
              <a:t>系统软硬件设计</a:t>
            </a:r>
          </a:p>
        </p:txBody>
      </p:sp>
      <p:sp>
        <p:nvSpPr>
          <p:cNvPr id="9" name="文本框 8"/>
          <p:cNvSpPr txBox="1"/>
          <p:nvPr/>
        </p:nvSpPr>
        <p:spPr>
          <a:xfrm>
            <a:off x="4662646" y="1552808"/>
            <a:ext cx="5421085"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backgroundRemoval t="10000" b="96528" l="10000" r="90000"/>
                    </a14:imgEffect>
                  </a14:imgLayer>
                </a14:imgProps>
              </a:ext>
            </a:extLst>
          </a:blip>
          <a:stretch>
            <a:fillRect/>
          </a:stretch>
        </p:blipFill>
        <p:spPr>
          <a:xfrm>
            <a:off x="-304800" y="3365500"/>
            <a:ext cx="4470058" cy="3352543"/>
          </a:xfrm>
          <a:prstGeom prst="rect">
            <a:avLst/>
          </a:prstGeom>
          <a:effectLst>
            <a:outerShdw blurRad="63500" sx="102000" sy="102000" algn="ctr" rotWithShape="0">
              <a:prstClr val="black">
                <a:alpha val="40000"/>
              </a:prstClr>
            </a:outerShdw>
          </a:effectLst>
        </p:spPr>
      </p:pic>
      <p:sp>
        <p:nvSpPr>
          <p:cNvPr id="7" name="云形标注 6"/>
          <p:cNvSpPr/>
          <p:nvPr/>
        </p:nvSpPr>
        <p:spPr>
          <a:xfrm>
            <a:off x="634481" y="1221290"/>
            <a:ext cx="3780317" cy="220770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21166126">
            <a:off x="771649" y="1795110"/>
            <a:ext cx="3416321" cy="596510"/>
          </a:xfrm>
          <a:prstGeom prst="rect">
            <a:avLst/>
          </a:prstGeom>
        </p:spPr>
        <p:txBody>
          <a:bodyPr wrap="none">
            <a:spAutoFit/>
          </a:bodyPr>
          <a:lstStyle/>
          <a:p>
            <a:pPr algn="ctr" defTabSz="609585">
              <a:lnSpc>
                <a:spcPct val="130000"/>
              </a:lnSpc>
            </a:pPr>
            <a:r>
              <a:rPr lang="zh-CN" altLang="en-US" sz="2800" b="1" dirty="0">
                <a:solidFill>
                  <a:schemeClr val="accent1"/>
                </a:solidFill>
                <a:ea typeface="微软雅黑" charset="0"/>
              </a:rPr>
              <a:t>浑浊度传感器原理图</a:t>
            </a:r>
            <a:endParaRPr lang="en-US" altLang="zh-CN" sz="2800" b="1" dirty="0">
              <a:solidFill>
                <a:schemeClr val="accent1"/>
              </a:solidFill>
              <a:ea typeface="微软雅黑" charset="0"/>
            </a:endParaRPr>
          </a:p>
        </p:txBody>
      </p:sp>
      <p:sp>
        <p:nvSpPr>
          <p:cNvPr id="10" name="云形标注 6">
            <a:extLst>
              <a:ext uri="{FF2B5EF4-FFF2-40B4-BE49-F238E27FC236}">
                <a16:creationId xmlns:a16="http://schemas.microsoft.com/office/drawing/2014/main" id="{5AF16500-E5D4-466E-8ED0-767C510E9233}"/>
              </a:ext>
            </a:extLst>
          </p:cNvPr>
          <p:cNvSpPr/>
          <p:nvPr/>
        </p:nvSpPr>
        <p:spPr>
          <a:xfrm>
            <a:off x="4838567" y="436033"/>
            <a:ext cx="7138929" cy="256461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304800" algn="just">
              <a:lnSpc>
                <a:spcPct val="150000"/>
              </a:lnSpc>
              <a:spcBef>
                <a:spcPts val="0"/>
              </a:spcBef>
              <a:spcAft>
                <a:spcPts val="0"/>
              </a:spcAft>
            </a:pP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浑浊度传感器为</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5V</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电压供电，故</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VCC</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与电源模块的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5V</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引脚相连，</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AO</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引脚为模拟量输出口，直接与单片机的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PA6</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引脚相连，以供</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ADC</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采集数据，</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DO</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为数字量输出口，本系统不使用数字信号输出口，故</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DO</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引脚悬空。</a:t>
            </a:r>
            <a:endParaRPr lang="zh-CN" altLang="en-US" sz="1800" kern="100" dirty="0">
              <a:solidFill>
                <a:schemeClr val="accent4">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DEB4E8E6-358D-4221-AEA3-A2458C15DDF9}"/>
              </a:ext>
            </a:extLst>
          </p:cNvPr>
          <p:cNvPicPr/>
          <p:nvPr/>
        </p:nvPicPr>
        <p:blipFill>
          <a:blip r:embed="rId5"/>
          <a:stretch>
            <a:fillRect/>
          </a:stretch>
        </p:blipFill>
        <p:spPr>
          <a:xfrm>
            <a:off x="4589027" y="2911182"/>
            <a:ext cx="3880270" cy="3025454"/>
          </a:xfrm>
          <a:prstGeom prst="rect">
            <a:avLst/>
          </a:prstGeom>
          <a:noFill/>
          <a:ln>
            <a:noFill/>
          </a:ln>
        </p:spPr>
      </p:pic>
    </p:spTree>
    <p:extLst>
      <p:ext uri="{BB962C8B-B14F-4D97-AF65-F5344CB8AC3E}">
        <p14:creationId xmlns:p14="http://schemas.microsoft.com/office/powerpoint/2010/main" val="273387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TWO </a:t>
            </a:r>
            <a:r>
              <a:rPr kumimoji="1" lang="zh-CN" altLang="en-US" dirty="0"/>
              <a:t>系统软硬件设计</a:t>
            </a:r>
          </a:p>
        </p:txBody>
      </p:sp>
      <p:sp>
        <p:nvSpPr>
          <p:cNvPr id="9" name="文本框 8"/>
          <p:cNvSpPr txBox="1"/>
          <p:nvPr/>
        </p:nvSpPr>
        <p:spPr>
          <a:xfrm>
            <a:off x="4662646" y="1552808"/>
            <a:ext cx="5421085"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backgroundRemoval t="10000" b="96528" l="10000" r="90000"/>
                    </a14:imgEffect>
                  </a14:imgLayer>
                </a14:imgProps>
              </a:ext>
            </a:extLst>
          </a:blip>
          <a:stretch>
            <a:fillRect/>
          </a:stretch>
        </p:blipFill>
        <p:spPr>
          <a:xfrm>
            <a:off x="-304800" y="3365500"/>
            <a:ext cx="4470058" cy="3352543"/>
          </a:xfrm>
          <a:prstGeom prst="rect">
            <a:avLst/>
          </a:prstGeom>
          <a:effectLst>
            <a:outerShdw blurRad="63500" sx="102000" sy="102000" algn="ctr" rotWithShape="0">
              <a:prstClr val="black">
                <a:alpha val="40000"/>
              </a:prstClr>
            </a:outerShdw>
          </a:effectLst>
        </p:spPr>
      </p:pic>
      <p:sp>
        <p:nvSpPr>
          <p:cNvPr id="7" name="云形标注 6"/>
          <p:cNvSpPr/>
          <p:nvPr/>
        </p:nvSpPr>
        <p:spPr>
          <a:xfrm>
            <a:off x="634481" y="1221290"/>
            <a:ext cx="3780317" cy="220770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21166126">
            <a:off x="771649" y="1795110"/>
            <a:ext cx="3416321" cy="596510"/>
          </a:xfrm>
          <a:prstGeom prst="rect">
            <a:avLst/>
          </a:prstGeom>
        </p:spPr>
        <p:txBody>
          <a:bodyPr wrap="none">
            <a:spAutoFit/>
          </a:bodyPr>
          <a:lstStyle/>
          <a:p>
            <a:pPr algn="ctr" defTabSz="609585">
              <a:lnSpc>
                <a:spcPct val="130000"/>
              </a:lnSpc>
            </a:pPr>
            <a:r>
              <a:rPr lang="zh-CN" altLang="en-US" sz="2800" b="1" dirty="0">
                <a:solidFill>
                  <a:schemeClr val="accent1"/>
                </a:solidFill>
                <a:ea typeface="微软雅黑" charset="0"/>
              </a:rPr>
              <a:t>电导率传感器原理图</a:t>
            </a:r>
            <a:endParaRPr lang="en-US" altLang="zh-CN" sz="2800" b="1" dirty="0">
              <a:solidFill>
                <a:schemeClr val="accent1"/>
              </a:solidFill>
              <a:ea typeface="微软雅黑" charset="0"/>
            </a:endParaRPr>
          </a:p>
        </p:txBody>
      </p:sp>
      <p:sp>
        <p:nvSpPr>
          <p:cNvPr id="10" name="云形标注 6">
            <a:extLst>
              <a:ext uri="{FF2B5EF4-FFF2-40B4-BE49-F238E27FC236}">
                <a16:creationId xmlns:a16="http://schemas.microsoft.com/office/drawing/2014/main" id="{5AF16500-E5D4-466E-8ED0-767C510E9233}"/>
              </a:ext>
            </a:extLst>
          </p:cNvPr>
          <p:cNvSpPr/>
          <p:nvPr/>
        </p:nvSpPr>
        <p:spPr>
          <a:xfrm>
            <a:off x="4662647" y="266330"/>
            <a:ext cx="7314850" cy="2931164"/>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304800" algn="just">
              <a:lnSpc>
                <a:spcPct val="150000"/>
              </a:lnSpc>
              <a:spcBef>
                <a:spcPts val="0"/>
              </a:spcBef>
              <a:spcAft>
                <a:spcPts val="0"/>
              </a:spcAft>
            </a:pP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电导率传感器使用</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5V</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供电电压，故</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VCC</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引脚与电源模块的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5V</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引脚相连，</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GND</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引脚接地，</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AO</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引脚为传感器模拟量输出口，与单片机</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PB1</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引脚相连，以供</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ADC</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采集，</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T1</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引脚为温度传感器数据输出口，本系统有单独的温度传感器</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DS18B20</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，故不使用</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T1</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，令其处于悬空状态。</a:t>
            </a:r>
            <a:endParaRPr lang="zh-CN" altLang="en-US" sz="1800" kern="100" dirty="0">
              <a:solidFill>
                <a:schemeClr val="accent4">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BF8F17D4-EA4D-43AC-9E46-A264B4B6D13F}"/>
              </a:ext>
            </a:extLst>
          </p:cNvPr>
          <p:cNvPicPr>
            <a:picLocks noChangeAspect="1"/>
          </p:cNvPicPr>
          <p:nvPr/>
        </p:nvPicPr>
        <p:blipFill>
          <a:blip r:embed="rId5"/>
          <a:stretch>
            <a:fillRect/>
          </a:stretch>
        </p:blipFill>
        <p:spPr>
          <a:xfrm>
            <a:off x="4414797" y="3249895"/>
            <a:ext cx="4262937" cy="2931164"/>
          </a:xfrm>
          <a:prstGeom prst="rect">
            <a:avLst/>
          </a:prstGeom>
          <a:noFill/>
          <a:ln>
            <a:noFill/>
          </a:ln>
        </p:spPr>
      </p:pic>
    </p:spTree>
    <p:extLst>
      <p:ext uri="{BB962C8B-B14F-4D97-AF65-F5344CB8AC3E}">
        <p14:creationId xmlns:p14="http://schemas.microsoft.com/office/powerpoint/2010/main" val="107778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TWO </a:t>
            </a:r>
            <a:r>
              <a:rPr kumimoji="1" lang="zh-CN" altLang="en-US" dirty="0"/>
              <a:t>系统软硬件设计</a:t>
            </a:r>
          </a:p>
        </p:txBody>
      </p:sp>
      <p:sp>
        <p:nvSpPr>
          <p:cNvPr id="9" name="文本框 8"/>
          <p:cNvSpPr txBox="1"/>
          <p:nvPr/>
        </p:nvSpPr>
        <p:spPr>
          <a:xfrm>
            <a:off x="4662646" y="1552808"/>
            <a:ext cx="5421085"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backgroundRemoval t="10000" b="96528" l="10000" r="90000"/>
                    </a14:imgEffect>
                  </a14:imgLayer>
                </a14:imgProps>
              </a:ext>
            </a:extLst>
          </a:blip>
          <a:stretch>
            <a:fillRect/>
          </a:stretch>
        </p:blipFill>
        <p:spPr>
          <a:xfrm>
            <a:off x="-304800" y="3365500"/>
            <a:ext cx="4470058" cy="3352543"/>
          </a:xfrm>
          <a:prstGeom prst="rect">
            <a:avLst/>
          </a:prstGeom>
          <a:effectLst>
            <a:outerShdw blurRad="63500" sx="102000" sy="102000" algn="ctr" rotWithShape="0">
              <a:prstClr val="black">
                <a:alpha val="40000"/>
              </a:prstClr>
            </a:outerShdw>
          </a:effectLst>
        </p:spPr>
      </p:pic>
      <p:sp>
        <p:nvSpPr>
          <p:cNvPr id="7" name="云形标注 6"/>
          <p:cNvSpPr/>
          <p:nvPr/>
        </p:nvSpPr>
        <p:spPr>
          <a:xfrm>
            <a:off x="386552" y="989510"/>
            <a:ext cx="3780317" cy="220770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21166126">
            <a:off x="951185" y="1795110"/>
            <a:ext cx="3057248" cy="596510"/>
          </a:xfrm>
          <a:prstGeom prst="rect">
            <a:avLst/>
          </a:prstGeom>
        </p:spPr>
        <p:txBody>
          <a:bodyPr wrap="none">
            <a:spAutoFit/>
          </a:bodyPr>
          <a:lstStyle/>
          <a:p>
            <a:pPr algn="ctr" defTabSz="609585">
              <a:lnSpc>
                <a:spcPct val="130000"/>
              </a:lnSpc>
            </a:pPr>
            <a:r>
              <a:rPr lang="zh-CN" altLang="en-US" sz="2800" b="1" dirty="0">
                <a:solidFill>
                  <a:schemeClr val="accent1"/>
                </a:solidFill>
                <a:ea typeface="微软雅黑" charset="0"/>
              </a:rPr>
              <a:t>显示屏模块原理图</a:t>
            </a:r>
            <a:endParaRPr lang="en-US" altLang="zh-CN" sz="2800" b="1" dirty="0">
              <a:solidFill>
                <a:schemeClr val="accent1"/>
              </a:solidFill>
              <a:ea typeface="微软雅黑" charset="0"/>
            </a:endParaRPr>
          </a:p>
        </p:txBody>
      </p:sp>
      <p:sp>
        <p:nvSpPr>
          <p:cNvPr id="10" name="云形标注 6">
            <a:extLst>
              <a:ext uri="{FF2B5EF4-FFF2-40B4-BE49-F238E27FC236}">
                <a16:creationId xmlns:a16="http://schemas.microsoft.com/office/drawing/2014/main" id="{5AF16500-E5D4-466E-8ED0-767C510E9233}"/>
              </a:ext>
            </a:extLst>
          </p:cNvPr>
          <p:cNvSpPr/>
          <p:nvPr/>
        </p:nvSpPr>
        <p:spPr>
          <a:xfrm>
            <a:off x="4165258" y="339486"/>
            <a:ext cx="8824403" cy="2531164"/>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主控芯片采用</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FSMC</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外设模拟</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8080</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时序与液晶控制器</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NT35510</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进行通信，故显示屏引出的这些信号线为</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8080</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通讯接口，</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LCD_DB[15:0]</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引脚用于传输数据信号，</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LCD_RD</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引脚传输读数据信号，低电平有效，</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LCD_RS</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引脚选择传输数据</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命令信号，本引脚为高电平时，表示</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LCD_DB[15:0]</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传输数据，反之表示传输的是命令。</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LCD_RESET</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引脚传输复位信号，低电平有效，</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LCD_WR</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引脚传输写数据信号，低电平有效。</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LCD_CS</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传输片选信号，低电平有效。</a:t>
            </a:r>
            <a:r>
              <a:rPr lang="en-US" altLang="zh-CN" sz="16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LCD_BL</a:t>
            </a:r>
            <a:r>
              <a:rPr lang="zh-CN" altLang="en-US" sz="16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传输背光信号，低电平有效。</a:t>
            </a:r>
            <a:endParaRPr lang="zh-CN" altLang="en-US" sz="1600" kern="100" dirty="0">
              <a:solidFill>
                <a:schemeClr val="accent4">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7F52E525-3F71-44BC-8EF1-6AA8A0671A6D}"/>
              </a:ext>
            </a:extLst>
          </p:cNvPr>
          <p:cNvPicPr>
            <a:picLocks noChangeAspect="1"/>
          </p:cNvPicPr>
          <p:nvPr/>
        </p:nvPicPr>
        <p:blipFill>
          <a:blip r:embed="rId5"/>
          <a:stretch>
            <a:fillRect/>
          </a:stretch>
        </p:blipFill>
        <p:spPr>
          <a:xfrm>
            <a:off x="3435224" y="2704164"/>
            <a:ext cx="3780317" cy="3352543"/>
          </a:xfrm>
          <a:prstGeom prst="rect">
            <a:avLst/>
          </a:prstGeom>
          <a:noFill/>
          <a:ln>
            <a:noFill/>
          </a:ln>
        </p:spPr>
      </p:pic>
    </p:spTree>
    <p:extLst>
      <p:ext uri="{BB962C8B-B14F-4D97-AF65-F5344CB8AC3E}">
        <p14:creationId xmlns:p14="http://schemas.microsoft.com/office/powerpoint/2010/main" val="228481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4">
                    <a:lumMod val="75000"/>
                  </a:schemeClr>
                </a:solidFill>
              </a:rPr>
              <a:t>PART TWO </a:t>
            </a:r>
            <a:r>
              <a:rPr kumimoji="1" lang="zh-CN" altLang="en-US" dirty="0">
                <a:solidFill>
                  <a:schemeClr val="accent4">
                    <a:lumMod val="75000"/>
                  </a:schemeClr>
                </a:solidFill>
              </a:rPr>
              <a:t>系统软硬件设计</a:t>
            </a:r>
          </a:p>
        </p:txBody>
      </p:sp>
      <p:sp>
        <p:nvSpPr>
          <p:cNvPr id="6" name="任意形状 5"/>
          <p:cNvSpPr/>
          <p:nvPr/>
        </p:nvSpPr>
        <p:spPr>
          <a:xfrm>
            <a:off x="97656" y="1163999"/>
            <a:ext cx="7093258" cy="4704054"/>
          </a:xfrm>
          <a:custGeom>
            <a:avLst/>
            <a:gdLst>
              <a:gd name="connsiteX0" fmla="*/ 0 w 2604873"/>
              <a:gd name="connsiteY0" fmla="*/ 260487 h 4419599"/>
              <a:gd name="connsiteX1" fmla="*/ 260487 w 2604873"/>
              <a:gd name="connsiteY1" fmla="*/ 0 h 4419599"/>
              <a:gd name="connsiteX2" fmla="*/ 2344386 w 2604873"/>
              <a:gd name="connsiteY2" fmla="*/ 0 h 4419599"/>
              <a:gd name="connsiteX3" fmla="*/ 2604873 w 2604873"/>
              <a:gd name="connsiteY3" fmla="*/ 260487 h 4419599"/>
              <a:gd name="connsiteX4" fmla="*/ 2604873 w 2604873"/>
              <a:gd name="connsiteY4" fmla="*/ 4159112 h 4419599"/>
              <a:gd name="connsiteX5" fmla="*/ 2344386 w 2604873"/>
              <a:gd name="connsiteY5" fmla="*/ 4419599 h 4419599"/>
              <a:gd name="connsiteX6" fmla="*/ 260487 w 2604873"/>
              <a:gd name="connsiteY6" fmla="*/ 4419599 h 4419599"/>
              <a:gd name="connsiteX7" fmla="*/ 0 w 2604873"/>
              <a:gd name="connsiteY7" fmla="*/ 4159112 h 4419599"/>
              <a:gd name="connsiteX8" fmla="*/ 0 w 2604873"/>
              <a:gd name="connsiteY8" fmla="*/ 260487 h 441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4873" h="4419599">
                <a:moveTo>
                  <a:pt x="0" y="260487"/>
                </a:moveTo>
                <a:cubicBezTo>
                  <a:pt x="0" y="116624"/>
                  <a:pt x="116624" y="0"/>
                  <a:pt x="260487" y="0"/>
                </a:cubicBezTo>
                <a:lnTo>
                  <a:pt x="2344386" y="0"/>
                </a:lnTo>
                <a:cubicBezTo>
                  <a:pt x="2488249" y="0"/>
                  <a:pt x="2604873" y="116624"/>
                  <a:pt x="2604873" y="260487"/>
                </a:cubicBezTo>
                <a:lnTo>
                  <a:pt x="2604873" y="4159112"/>
                </a:lnTo>
                <a:cubicBezTo>
                  <a:pt x="2604873" y="4302975"/>
                  <a:pt x="2488249" y="4419599"/>
                  <a:pt x="2344386" y="4419599"/>
                </a:cubicBezTo>
                <a:lnTo>
                  <a:pt x="260487" y="4419599"/>
                </a:lnTo>
                <a:cubicBezTo>
                  <a:pt x="116624" y="4419599"/>
                  <a:pt x="0" y="4302975"/>
                  <a:pt x="0" y="4159112"/>
                </a:cubicBezTo>
                <a:lnTo>
                  <a:pt x="0" y="26048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69920" numCol="1" spcCol="1270" anchor="ctr" anchorCtr="0">
            <a:noAutofit/>
          </a:bodyPr>
          <a:lstStyle/>
          <a:p>
            <a:pPr lvl="0" algn="ctr" defTabSz="889000">
              <a:lnSpc>
                <a:spcPct val="90000"/>
              </a:lnSpc>
              <a:spcBef>
                <a:spcPct val="0"/>
              </a:spcBef>
              <a:spcAft>
                <a:spcPct val="35000"/>
              </a:spcAft>
            </a:pPr>
            <a:endParaRPr lang="zh-CN" altLang="en-US" sz="2000" kern="1200" dirty="0">
              <a:solidFill>
                <a:schemeClr val="accent4">
                  <a:lumMod val="75000"/>
                </a:schemeClr>
              </a:solidFill>
            </a:endParaRPr>
          </a:p>
        </p:txBody>
      </p:sp>
      <p:sp>
        <p:nvSpPr>
          <p:cNvPr id="7" name="任意形状 6"/>
          <p:cNvSpPr/>
          <p:nvPr/>
        </p:nvSpPr>
        <p:spPr>
          <a:xfrm>
            <a:off x="738196" y="1179535"/>
            <a:ext cx="6070218" cy="641325"/>
          </a:xfrm>
          <a:custGeom>
            <a:avLst/>
            <a:gdLst>
              <a:gd name="connsiteX0" fmla="*/ 0 w 2083898"/>
              <a:gd name="connsiteY0" fmla="*/ 133257 h 1332569"/>
              <a:gd name="connsiteX1" fmla="*/ 133257 w 2083898"/>
              <a:gd name="connsiteY1" fmla="*/ 0 h 1332569"/>
              <a:gd name="connsiteX2" fmla="*/ 1950641 w 2083898"/>
              <a:gd name="connsiteY2" fmla="*/ 0 h 1332569"/>
              <a:gd name="connsiteX3" fmla="*/ 2083898 w 2083898"/>
              <a:gd name="connsiteY3" fmla="*/ 133257 h 1332569"/>
              <a:gd name="connsiteX4" fmla="*/ 2083898 w 2083898"/>
              <a:gd name="connsiteY4" fmla="*/ 1199312 h 1332569"/>
              <a:gd name="connsiteX5" fmla="*/ 1950641 w 2083898"/>
              <a:gd name="connsiteY5" fmla="*/ 1332569 h 1332569"/>
              <a:gd name="connsiteX6" fmla="*/ 133257 w 2083898"/>
              <a:gd name="connsiteY6" fmla="*/ 1332569 h 1332569"/>
              <a:gd name="connsiteX7" fmla="*/ 0 w 2083898"/>
              <a:gd name="connsiteY7" fmla="*/ 1199312 h 1332569"/>
              <a:gd name="connsiteX8" fmla="*/ 0 w 2083898"/>
              <a:gd name="connsiteY8" fmla="*/ 133257 h 13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898" h="1332569">
                <a:moveTo>
                  <a:pt x="0" y="133257"/>
                </a:moveTo>
                <a:cubicBezTo>
                  <a:pt x="0" y="59661"/>
                  <a:pt x="59661" y="0"/>
                  <a:pt x="133257" y="0"/>
                </a:cubicBezTo>
                <a:lnTo>
                  <a:pt x="1950641" y="0"/>
                </a:lnTo>
                <a:cubicBezTo>
                  <a:pt x="2024237" y="0"/>
                  <a:pt x="2083898" y="59661"/>
                  <a:pt x="2083898" y="133257"/>
                </a:cubicBezTo>
                <a:lnTo>
                  <a:pt x="2083898" y="1199312"/>
                </a:lnTo>
                <a:cubicBezTo>
                  <a:pt x="2083898" y="1272908"/>
                  <a:pt x="2024237" y="1332569"/>
                  <a:pt x="1950641" y="1332569"/>
                </a:cubicBezTo>
                <a:lnTo>
                  <a:pt x="133257" y="1332569"/>
                </a:lnTo>
                <a:cubicBezTo>
                  <a:pt x="59661" y="1332569"/>
                  <a:pt x="0" y="1272908"/>
                  <a:pt x="0" y="1199312"/>
                </a:cubicBezTo>
                <a:lnTo>
                  <a:pt x="0" y="133257"/>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89830" tIns="77130" rIns="89830" bIns="7713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accent4">
                    <a:lumMod val="75000"/>
                  </a:schemeClr>
                </a:solidFill>
              </a:rPr>
              <a:t>主函数流程图</a:t>
            </a:r>
          </a:p>
        </p:txBody>
      </p:sp>
      <p:pic>
        <p:nvPicPr>
          <p:cNvPr id="8" name="图片 7" descr="主函数流程图">
            <a:extLst>
              <a:ext uri="{FF2B5EF4-FFF2-40B4-BE49-F238E27FC236}">
                <a16:creationId xmlns:a16="http://schemas.microsoft.com/office/drawing/2014/main" id="{10518CDC-F7F7-4350-AFB9-95B9B0408DCE}"/>
              </a:ext>
            </a:extLst>
          </p:cNvPr>
          <p:cNvPicPr/>
          <p:nvPr/>
        </p:nvPicPr>
        <p:blipFill>
          <a:blip r:embed="rId3"/>
          <a:srcRect l="34666" r="42379" b="19730"/>
          <a:stretch>
            <a:fillRect/>
          </a:stretch>
        </p:blipFill>
        <p:spPr>
          <a:xfrm>
            <a:off x="2801437" y="1993778"/>
            <a:ext cx="1943735" cy="3420110"/>
          </a:xfrm>
          <a:prstGeom prst="rect">
            <a:avLst/>
          </a:prstGeom>
        </p:spPr>
      </p:pic>
      <p:sp>
        <p:nvSpPr>
          <p:cNvPr id="9" name="云形标注 6">
            <a:extLst>
              <a:ext uri="{FF2B5EF4-FFF2-40B4-BE49-F238E27FC236}">
                <a16:creationId xmlns:a16="http://schemas.microsoft.com/office/drawing/2014/main" id="{7F02A9E9-707A-426C-80BD-C7CD743BE83C}"/>
              </a:ext>
            </a:extLst>
          </p:cNvPr>
          <p:cNvSpPr/>
          <p:nvPr/>
        </p:nvSpPr>
        <p:spPr>
          <a:xfrm>
            <a:off x="7190914" y="275208"/>
            <a:ext cx="4786582" cy="5655075"/>
          </a:xfrm>
          <a:prstGeom prst="cloudCallout">
            <a:avLst>
              <a:gd name="adj1" fmla="val -95648"/>
              <a:gd name="adj2" fmla="val 10509"/>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0"/>
              </a:spcAft>
              <a:buFont typeface="Times New Roman" panose="02020603050405020304" pitchFamily="18" charset="0"/>
              <a:buAutoNum type="arabicPeriod"/>
            </a:pP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声明并初始化主函数中需要的用到的变量：如定义一个显示缓冲区变量</a:t>
            </a:r>
            <a:r>
              <a:rPr lang="en-US" altLang="zh-CN" sz="1200" kern="100" dirty="0" err="1">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dis_buf</a:t>
            </a: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，将要显示地字符插入</a:t>
            </a:r>
            <a:r>
              <a:rPr lang="en-US" altLang="zh-CN" sz="1200" kern="100" dirty="0" err="1">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dis_buf</a:t>
            </a: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中即可。</a:t>
            </a:r>
            <a:endParaRPr lang="zh-CN" altLang="en-US" sz="1200" kern="100" dirty="0">
              <a:solidFill>
                <a:schemeClr val="accent4">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eriod"/>
            </a:pP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初始化系统定时器、液晶控制器</a:t>
            </a:r>
            <a:r>
              <a:rPr lang="en-US" altLang="zh-CN" sz="12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NT35510</a:t>
            </a: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ADC</a:t>
            </a: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DMA</a:t>
            </a: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LED</a:t>
            </a: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端口，初始化各个传感器检测模块。</a:t>
            </a:r>
            <a:endParaRPr lang="zh-CN" altLang="en-US" sz="1200" kern="100" dirty="0">
              <a:solidFill>
                <a:schemeClr val="accent4">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eriod"/>
            </a:pP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读取温度并送往显示缓冲区中，显示温度。</a:t>
            </a:r>
            <a:endParaRPr lang="zh-CN" altLang="en-US" sz="1200" kern="100" dirty="0">
              <a:solidFill>
                <a:schemeClr val="accent4">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eriod"/>
            </a:pP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浑浊度、</a:t>
            </a:r>
            <a:r>
              <a:rPr lang="en-US" altLang="zh-CN" sz="12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pH</a:t>
            </a: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值和电导率检测模块程序设计原理均相同：</a:t>
            </a:r>
            <a:r>
              <a:rPr lang="en-US" altLang="zh-CN" sz="1200" kern="100" dirty="0">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ADC</a:t>
            </a: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端口实时采集传感器模块输出的模拟量，并转化为数字量，再将数字量转化为可用于显示的字符，最后将要显示的字符插入到显示缓冲区</a:t>
            </a:r>
            <a:r>
              <a:rPr lang="en-US" altLang="zh-CN" sz="1200" kern="100" dirty="0" err="1">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dis_buf</a:t>
            </a:r>
            <a:r>
              <a:rPr lang="zh-CN" altLang="en-US" sz="1200" kern="1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中即可显示。</a:t>
            </a:r>
            <a:endParaRPr lang="zh-CN" altLang="en-US" sz="1200" kern="100" dirty="0">
              <a:solidFill>
                <a:schemeClr val="accent4">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244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a:t>成果展示</a:t>
            </a:r>
          </a:p>
        </p:txBody>
      </p:sp>
    </p:spTree>
    <p:extLst>
      <p:ext uri="{BB962C8B-B14F-4D97-AF65-F5344CB8AC3E}">
        <p14:creationId xmlns:p14="http://schemas.microsoft.com/office/powerpoint/2010/main" val="953691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手杖形箭头 19"/>
          <p:cNvSpPr/>
          <p:nvPr/>
        </p:nvSpPr>
        <p:spPr>
          <a:xfrm rot="16200000">
            <a:off x="4588389" y="50942"/>
            <a:ext cx="1093599" cy="2926138"/>
          </a:xfrm>
          <a:prstGeom prst="uturnArrow">
            <a:avLst>
              <a:gd name="adj1" fmla="val 22874"/>
              <a:gd name="adj2" fmla="val 25000"/>
              <a:gd name="adj3" fmla="val 25844"/>
              <a:gd name="adj4" fmla="val 43739"/>
              <a:gd name="adj5" fmla="val 9777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 name="文本占位符 1"/>
          <p:cNvSpPr>
            <a:spLocks noGrp="1"/>
          </p:cNvSpPr>
          <p:nvPr>
            <p:ph type="body" sz="quarter" idx="10"/>
          </p:nvPr>
        </p:nvSpPr>
        <p:spPr/>
        <p:txBody>
          <a:bodyPr/>
          <a:lstStyle/>
          <a:p>
            <a:r>
              <a:rPr kumimoji="1" lang="en-US" altLang="zh-CN" dirty="0"/>
              <a:t>PART THREE </a:t>
            </a:r>
            <a:r>
              <a:rPr kumimoji="1" lang="zh-CN" altLang="en-US" dirty="0"/>
              <a:t>成果展示</a:t>
            </a:r>
          </a:p>
        </p:txBody>
      </p:sp>
      <p:sp>
        <p:nvSpPr>
          <p:cNvPr id="8" name="手杖形箭头 7"/>
          <p:cNvSpPr/>
          <p:nvPr/>
        </p:nvSpPr>
        <p:spPr>
          <a:xfrm rot="5400000" flipH="1">
            <a:off x="5086674" y="571466"/>
            <a:ext cx="1093599" cy="3262403"/>
          </a:xfrm>
          <a:prstGeom prst="uturnArrow">
            <a:avLst>
              <a:gd name="adj1" fmla="val 22874"/>
              <a:gd name="adj2" fmla="val 25000"/>
              <a:gd name="adj3" fmla="val 25844"/>
              <a:gd name="adj4" fmla="val 43219"/>
              <a:gd name="adj5" fmla="val 9777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手杖形箭头 5"/>
          <p:cNvSpPr/>
          <p:nvPr/>
        </p:nvSpPr>
        <p:spPr>
          <a:xfrm rot="16200000">
            <a:off x="4003136" y="1844809"/>
            <a:ext cx="1093599" cy="2110959"/>
          </a:xfrm>
          <a:prstGeom prst="uturnArrow">
            <a:avLst>
              <a:gd name="adj1" fmla="val 22874"/>
              <a:gd name="adj2" fmla="val 25000"/>
              <a:gd name="adj3" fmla="val 25844"/>
              <a:gd name="adj4" fmla="val 43739"/>
              <a:gd name="adj5" fmla="val 977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手杖形箭头 6"/>
          <p:cNvSpPr/>
          <p:nvPr/>
        </p:nvSpPr>
        <p:spPr>
          <a:xfrm rot="5400000" flipH="1">
            <a:off x="4401072" y="2543920"/>
            <a:ext cx="1093599" cy="2110959"/>
          </a:xfrm>
          <a:prstGeom prst="uturnArrow">
            <a:avLst>
              <a:gd name="adj1" fmla="val 22874"/>
              <a:gd name="adj2" fmla="val 25000"/>
              <a:gd name="adj3" fmla="val 25844"/>
              <a:gd name="adj4" fmla="val 43739"/>
              <a:gd name="adj5" fmla="val 977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手杖形箭头 4"/>
          <p:cNvSpPr/>
          <p:nvPr/>
        </p:nvSpPr>
        <p:spPr>
          <a:xfrm rot="16200000">
            <a:off x="4014022" y="3232145"/>
            <a:ext cx="1093599" cy="2110959"/>
          </a:xfrm>
          <a:prstGeom prst="uturnArrow">
            <a:avLst>
              <a:gd name="adj1" fmla="val 22874"/>
              <a:gd name="adj2" fmla="val 25000"/>
              <a:gd name="adj3" fmla="val 25844"/>
              <a:gd name="adj4" fmla="val 43739"/>
              <a:gd name="adj5" fmla="val 977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手杖形箭头 3"/>
          <p:cNvSpPr/>
          <p:nvPr/>
        </p:nvSpPr>
        <p:spPr>
          <a:xfrm rot="5400000" flipH="1">
            <a:off x="4411958" y="3920369"/>
            <a:ext cx="1093599" cy="2110959"/>
          </a:xfrm>
          <a:prstGeom prst="uturnArrow">
            <a:avLst>
              <a:gd name="adj1" fmla="val 22874"/>
              <a:gd name="adj2" fmla="val 25000"/>
              <a:gd name="adj3" fmla="val 25844"/>
              <a:gd name="adj4" fmla="val 43739"/>
              <a:gd name="adj5" fmla="val 9777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右箭头 2"/>
          <p:cNvSpPr/>
          <p:nvPr/>
        </p:nvSpPr>
        <p:spPr>
          <a:xfrm>
            <a:off x="-1" y="5127917"/>
            <a:ext cx="5473077" cy="53740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425379" y="4523443"/>
            <a:ext cx="3674744" cy="8145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4000" dirty="0">
                <a:solidFill>
                  <a:schemeClr val="accent1">
                    <a:lumMod val="75000"/>
                  </a:schemeClr>
                </a:solidFill>
                <a:latin typeface="微软雅黑" charset="0"/>
                <a:ea typeface="微软雅黑" charset="0"/>
              </a:rPr>
              <a:t>测温度</a:t>
            </a:r>
          </a:p>
        </p:txBody>
      </p:sp>
      <p:sp>
        <p:nvSpPr>
          <p:cNvPr id="11" name="椭圆 10"/>
          <p:cNvSpPr/>
          <p:nvPr/>
        </p:nvSpPr>
        <p:spPr>
          <a:xfrm>
            <a:off x="6359866" y="4523444"/>
            <a:ext cx="904810" cy="90480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dirty="0">
                <a:solidFill>
                  <a:schemeClr val="bg1"/>
                </a:solidFill>
              </a:rPr>
              <a:t>1</a:t>
            </a:r>
            <a:endParaRPr kumimoji="1" lang="zh-CN" altLang="en-US" sz="4800" b="1" dirty="0">
              <a:solidFill>
                <a:schemeClr val="bg1"/>
              </a:solidFill>
            </a:endParaRPr>
          </a:p>
        </p:txBody>
      </p:sp>
      <p:sp>
        <p:nvSpPr>
          <p:cNvPr id="12" name="文本框 8"/>
          <p:cNvSpPr txBox="1"/>
          <p:nvPr/>
        </p:nvSpPr>
        <p:spPr>
          <a:xfrm>
            <a:off x="7425379" y="3189494"/>
            <a:ext cx="3674744" cy="8145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4000" dirty="0">
                <a:solidFill>
                  <a:schemeClr val="accent3"/>
                </a:solidFill>
                <a:latin typeface="微软雅黑" charset="0"/>
                <a:ea typeface="微软雅黑" charset="0"/>
              </a:rPr>
              <a:t>测浑浊度</a:t>
            </a:r>
          </a:p>
        </p:txBody>
      </p:sp>
      <p:sp>
        <p:nvSpPr>
          <p:cNvPr id="13" name="椭圆 12"/>
          <p:cNvSpPr/>
          <p:nvPr/>
        </p:nvSpPr>
        <p:spPr>
          <a:xfrm>
            <a:off x="6359866" y="3189495"/>
            <a:ext cx="904810" cy="9048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zh-CN" altLang="en-US" sz="4800" b="1" dirty="0">
              <a:solidFill>
                <a:schemeClr val="bg1"/>
              </a:solidFill>
            </a:endParaRPr>
          </a:p>
        </p:txBody>
      </p:sp>
      <p:sp>
        <p:nvSpPr>
          <p:cNvPr id="14" name="文本框 8"/>
          <p:cNvSpPr txBox="1"/>
          <p:nvPr/>
        </p:nvSpPr>
        <p:spPr>
          <a:xfrm>
            <a:off x="401702" y="3861271"/>
            <a:ext cx="1972734" cy="8145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4000" dirty="0">
                <a:solidFill>
                  <a:schemeClr val="accent1"/>
                </a:solidFill>
                <a:latin typeface="微软雅黑" charset="0"/>
                <a:ea typeface="微软雅黑" charset="0"/>
              </a:rPr>
              <a:t>测</a:t>
            </a:r>
            <a:r>
              <a:rPr lang="en-US" altLang="zh-CN" sz="4000" dirty="0">
                <a:solidFill>
                  <a:schemeClr val="accent1"/>
                </a:solidFill>
                <a:latin typeface="微软雅黑" charset="0"/>
                <a:ea typeface="微软雅黑" charset="0"/>
              </a:rPr>
              <a:t>pH</a:t>
            </a:r>
            <a:r>
              <a:rPr lang="zh-CN" altLang="en-US" sz="4000" dirty="0">
                <a:solidFill>
                  <a:schemeClr val="accent1"/>
                </a:solidFill>
                <a:latin typeface="微软雅黑" charset="0"/>
                <a:ea typeface="微软雅黑" charset="0"/>
              </a:rPr>
              <a:t>值</a:t>
            </a:r>
          </a:p>
        </p:txBody>
      </p:sp>
      <p:sp>
        <p:nvSpPr>
          <p:cNvPr id="15" name="椭圆 14"/>
          <p:cNvSpPr/>
          <p:nvPr/>
        </p:nvSpPr>
        <p:spPr>
          <a:xfrm>
            <a:off x="2450715" y="3861272"/>
            <a:ext cx="904810" cy="90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dirty="0">
                <a:solidFill>
                  <a:schemeClr val="bg1"/>
                </a:solidFill>
              </a:rPr>
              <a:t>2</a:t>
            </a:r>
            <a:endParaRPr kumimoji="1" lang="zh-CN" altLang="en-US" sz="4800" b="1" dirty="0">
              <a:solidFill>
                <a:schemeClr val="bg1"/>
              </a:solidFill>
            </a:endParaRPr>
          </a:p>
        </p:txBody>
      </p:sp>
      <p:sp>
        <p:nvSpPr>
          <p:cNvPr id="16" name="文本框 8"/>
          <p:cNvSpPr txBox="1"/>
          <p:nvPr/>
        </p:nvSpPr>
        <p:spPr>
          <a:xfrm>
            <a:off x="106532" y="2461596"/>
            <a:ext cx="2267904" cy="7423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3600" dirty="0">
                <a:solidFill>
                  <a:schemeClr val="accent4"/>
                </a:solidFill>
                <a:latin typeface="微软雅黑" charset="0"/>
                <a:ea typeface="微软雅黑" charset="0"/>
              </a:rPr>
              <a:t>测电导率</a:t>
            </a:r>
          </a:p>
        </p:txBody>
      </p:sp>
      <p:sp>
        <p:nvSpPr>
          <p:cNvPr id="17" name="椭圆 16"/>
          <p:cNvSpPr/>
          <p:nvPr/>
        </p:nvSpPr>
        <p:spPr>
          <a:xfrm>
            <a:off x="2450715" y="2461597"/>
            <a:ext cx="904810" cy="9048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dirty="0">
                <a:solidFill>
                  <a:schemeClr val="bg1"/>
                </a:solidFill>
              </a:rPr>
              <a:t>4</a:t>
            </a:r>
            <a:endParaRPr kumimoji="1" lang="zh-CN" altLang="en-US" sz="4800" b="1" dirty="0">
              <a:solidFill>
                <a:schemeClr val="bg1"/>
              </a:solidFill>
            </a:endParaRPr>
          </a:p>
        </p:txBody>
      </p:sp>
      <p:sp>
        <p:nvSpPr>
          <p:cNvPr id="18" name="文本框 8"/>
          <p:cNvSpPr txBox="1"/>
          <p:nvPr/>
        </p:nvSpPr>
        <p:spPr>
          <a:xfrm>
            <a:off x="8687364" y="1855545"/>
            <a:ext cx="2870269" cy="8145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4000" dirty="0">
                <a:solidFill>
                  <a:schemeClr val="accent1"/>
                </a:solidFill>
                <a:latin typeface="微软雅黑" charset="0"/>
                <a:ea typeface="微软雅黑" charset="0"/>
              </a:rPr>
              <a:t>综合检测</a:t>
            </a:r>
          </a:p>
        </p:txBody>
      </p:sp>
      <p:sp>
        <p:nvSpPr>
          <p:cNvPr id="19" name="椭圆 18"/>
          <p:cNvSpPr/>
          <p:nvPr/>
        </p:nvSpPr>
        <p:spPr>
          <a:xfrm>
            <a:off x="7621850" y="1855546"/>
            <a:ext cx="904810" cy="90480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a:solidFill>
                  <a:schemeClr val="bg1"/>
                </a:solidFill>
              </a:rPr>
              <a:t>5</a:t>
            </a:r>
            <a:endParaRPr kumimoji="1" lang="zh-CN" altLang="en-US" sz="4800" b="1" dirty="0">
              <a:solidFill>
                <a:schemeClr val="bg1"/>
              </a:solidFill>
            </a:endParaRPr>
          </a:p>
        </p:txBody>
      </p:sp>
    </p:spTree>
    <p:extLst>
      <p:ext uri="{BB962C8B-B14F-4D97-AF65-F5344CB8AC3E}">
        <p14:creationId xmlns:p14="http://schemas.microsoft.com/office/powerpoint/2010/main" val="40954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THREE </a:t>
            </a:r>
            <a:r>
              <a:rPr kumimoji="1" lang="zh-CN" altLang="en-US" dirty="0"/>
              <a:t>成果展示</a:t>
            </a:r>
          </a:p>
        </p:txBody>
      </p:sp>
      <p:sp>
        <p:nvSpPr>
          <p:cNvPr id="9" name="文本框 8"/>
          <p:cNvSpPr txBox="1"/>
          <p:nvPr/>
        </p:nvSpPr>
        <p:spPr>
          <a:xfrm>
            <a:off x="4662646" y="1552808"/>
            <a:ext cx="5421085"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backgroundRemoval t="10000" b="96528" l="10000" r="90000"/>
                    </a14:imgEffect>
                  </a14:imgLayer>
                </a14:imgProps>
              </a:ext>
            </a:extLst>
          </a:blip>
          <a:stretch>
            <a:fillRect/>
          </a:stretch>
        </p:blipFill>
        <p:spPr>
          <a:xfrm>
            <a:off x="-304800" y="3365500"/>
            <a:ext cx="4470058" cy="3352543"/>
          </a:xfrm>
          <a:prstGeom prst="rect">
            <a:avLst/>
          </a:prstGeom>
          <a:effectLst>
            <a:outerShdw blurRad="63500" sx="102000" sy="102000" algn="ctr" rotWithShape="0">
              <a:prstClr val="black">
                <a:alpha val="40000"/>
              </a:prstClr>
            </a:outerShdw>
          </a:effectLst>
        </p:spPr>
      </p:pic>
      <p:sp>
        <p:nvSpPr>
          <p:cNvPr id="7" name="云形标注 6"/>
          <p:cNvSpPr/>
          <p:nvPr/>
        </p:nvSpPr>
        <p:spPr>
          <a:xfrm>
            <a:off x="634481" y="1221290"/>
            <a:ext cx="3780317" cy="220770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21166126">
            <a:off x="1130722" y="1795110"/>
            <a:ext cx="2698176" cy="596510"/>
          </a:xfrm>
          <a:prstGeom prst="rect">
            <a:avLst/>
          </a:prstGeom>
        </p:spPr>
        <p:txBody>
          <a:bodyPr wrap="none">
            <a:spAutoFit/>
          </a:bodyPr>
          <a:lstStyle/>
          <a:p>
            <a:pPr algn="ctr" defTabSz="609585">
              <a:lnSpc>
                <a:spcPct val="130000"/>
              </a:lnSpc>
            </a:pPr>
            <a:r>
              <a:rPr lang="zh-CN" altLang="en-US" sz="2800" b="1" dirty="0">
                <a:solidFill>
                  <a:schemeClr val="accent1"/>
                </a:solidFill>
                <a:ea typeface="微软雅黑" charset="0"/>
              </a:rPr>
              <a:t>硬件连接实物图</a:t>
            </a:r>
            <a:endParaRPr lang="en-US" altLang="zh-CN" sz="2800" b="1" dirty="0">
              <a:solidFill>
                <a:schemeClr val="accent1"/>
              </a:solidFill>
              <a:ea typeface="微软雅黑" charset="0"/>
            </a:endParaRPr>
          </a:p>
        </p:txBody>
      </p:sp>
      <p:sp>
        <p:nvSpPr>
          <p:cNvPr id="10" name="云形标注 6">
            <a:extLst>
              <a:ext uri="{FF2B5EF4-FFF2-40B4-BE49-F238E27FC236}">
                <a16:creationId xmlns:a16="http://schemas.microsoft.com/office/drawing/2014/main" id="{5AF16500-E5D4-466E-8ED0-767C510E9233}"/>
              </a:ext>
            </a:extLst>
          </p:cNvPr>
          <p:cNvSpPr/>
          <p:nvPr/>
        </p:nvSpPr>
        <p:spPr>
          <a:xfrm>
            <a:off x="6335506" y="390839"/>
            <a:ext cx="5856494" cy="1934305"/>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连接状况分别如下：温度传感器模块</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 VCC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3.3V; GND  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GND; DOC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PE3; PH</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传感器模块</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 VCCC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5V; GNDC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GND; POC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PB0; EC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传感器模块</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 VCCC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5V; GNDC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GND; AOC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PB1; </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浑浊度传感器模块</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 VCCC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5V; GNDC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GND; AOC</a:t>
            </a:r>
            <a:r>
              <a:rPr lang="zh-CN" altLang="en-US" sz="14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PA6;</a:t>
            </a:r>
            <a:endParaRPr lang="zh-CN" altLang="en-US" sz="1400" kern="100" dirty="0">
              <a:solidFill>
                <a:schemeClr val="accent4"/>
              </a:solidFill>
              <a:effectLst/>
              <a:latin typeface="等线" panose="02010600030101010101" pitchFamily="2" charset="-122"/>
              <a:ea typeface="等线" panose="02010600030101010101" pitchFamily="2" charset="-122"/>
              <a:cs typeface="Times New Roman" panose="02020603050405020304" pitchFamily="18" charset="0"/>
            </a:endParaRPr>
          </a:p>
          <a:p>
            <a:pPr algn="ctr"/>
            <a:endParaRPr kumimoji="1" lang="zh-CN" altLang="en-US" sz="1400" dirty="0">
              <a:solidFill>
                <a:schemeClr val="accent4"/>
              </a:solidFill>
            </a:endParaRPr>
          </a:p>
        </p:txBody>
      </p:sp>
      <p:pic>
        <p:nvPicPr>
          <p:cNvPr id="11" name="图片 10" descr="IMG_5383">
            <a:extLst>
              <a:ext uri="{FF2B5EF4-FFF2-40B4-BE49-F238E27FC236}">
                <a16:creationId xmlns:a16="http://schemas.microsoft.com/office/drawing/2014/main" id="{2636298A-418F-4C24-A923-2FA251B03CDB}"/>
              </a:ext>
            </a:extLst>
          </p:cNvPr>
          <p:cNvPicPr>
            <a:picLocks noChangeAspect="1"/>
          </p:cNvPicPr>
          <p:nvPr/>
        </p:nvPicPr>
        <p:blipFill>
          <a:blip r:embed="rId5"/>
          <a:stretch>
            <a:fillRect/>
          </a:stretch>
        </p:blipFill>
        <p:spPr>
          <a:xfrm rot="16200000">
            <a:off x="4842008" y="2161835"/>
            <a:ext cx="3366770" cy="4489450"/>
          </a:xfrm>
          <a:prstGeom prst="rect">
            <a:avLst/>
          </a:prstGeom>
        </p:spPr>
      </p:pic>
    </p:spTree>
    <p:extLst>
      <p:ext uri="{BB962C8B-B14F-4D97-AF65-F5344CB8AC3E}">
        <p14:creationId xmlns:p14="http://schemas.microsoft.com/office/powerpoint/2010/main" val="26036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4">
                    <a:lumMod val="75000"/>
                  </a:schemeClr>
                </a:solidFill>
              </a:rPr>
              <a:t>PART THREE </a:t>
            </a:r>
            <a:r>
              <a:rPr kumimoji="1" lang="zh-CN" altLang="en-US" dirty="0">
                <a:solidFill>
                  <a:schemeClr val="accent4">
                    <a:lumMod val="75000"/>
                  </a:schemeClr>
                </a:solidFill>
              </a:rPr>
              <a:t>成果展示</a:t>
            </a:r>
          </a:p>
        </p:txBody>
      </p:sp>
      <p:sp>
        <p:nvSpPr>
          <p:cNvPr id="6" name="任意形状 5"/>
          <p:cNvSpPr/>
          <p:nvPr/>
        </p:nvSpPr>
        <p:spPr>
          <a:xfrm>
            <a:off x="97655" y="1163998"/>
            <a:ext cx="7457241" cy="4855061"/>
          </a:xfrm>
          <a:custGeom>
            <a:avLst/>
            <a:gdLst>
              <a:gd name="connsiteX0" fmla="*/ 0 w 2604873"/>
              <a:gd name="connsiteY0" fmla="*/ 260487 h 4419599"/>
              <a:gd name="connsiteX1" fmla="*/ 260487 w 2604873"/>
              <a:gd name="connsiteY1" fmla="*/ 0 h 4419599"/>
              <a:gd name="connsiteX2" fmla="*/ 2344386 w 2604873"/>
              <a:gd name="connsiteY2" fmla="*/ 0 h 4419599"/>
              <a:gd name="connsiteX3" fmla="*/ 2604873 w 2604873"/>
              <a:gd name="connsiteY3" fmla="*/ 260487 h 4419599"/>
              <a:gd name="connsiteX4" fmla="*/ 2604873 w 2604873"/>
              <a:gd name="connsiteY4" fmla="*/ 4159112 h 4419599"/>
              <a:gd name="connsiteX5" fmla="*/ 2344386 w 2604873"/>
              <a:gd name="connsiteY5" fmla="*/ 4419599 h 4419599"/>
              <a:gd name="connsiteX6" fmla="*/ 260487 w 2604873"/>
              <a:gd name="connsiteY6" fmla="*/ 4419599 h 4419599"/>
              <a:gd name="connsiteX7" fmla="*/ 0 w 2604873"/>
              <a:gd name="connsiteY7" fmla="*/ 4159112 h 4419599"/>
              <a:gd name="connsiteX8" fmla="*/ 0 w 2604873"/>
              <a:gd name="connsiteY8" fmla="*/ 260487 h 441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4873" h="4419599">
                <a:moveTo>
                  <a:pt x="0" y="260487"/>
                </a:moveTo>
                <a:cubicBezTo>
                  <a:pt x="0" y="116624"/>
                  <a:pt x="116624" y="0"/>
                  <a:pt x="260487" y="0"/>
                </a:cubicBezTo>
                <a:lnTo>
                  <a:pt x="2344386" y="0"/>
                </a:lnTo>
                <a:cubicBezTo>
                  <a:pt x="2488249" y="0"/>
                  <a:pt x="2604873" y="116624"/>
                  <a:pt x="2604873" y="260487"/>
                </a:cubicBezTo>
                <a:lnTo>
                  <a:pt x="2604873" y="4159112"/>
                </a:lnTo>
                <a:cubicBezTo>
                  <a:pt x="2604873" y="4302975"/>
                  <a:pt x="2488249" y="4419599"/>
                  <a:pt x="2344386" y="4419599"/>
                </a:cubicBezTo>
                <a:lnTo>
                  <a:pt x="260487" y="4419599"/>
                </a:lnTo>
                <a:cubicBezTo>
                  <a:pt x="116624" y="4419599"/>
                  <a:pt x="0" y="4302975"/>
                  <a:pt x="0" y="4159112"/>
                </a:cubicBezTo>
                <a:lnTo>
                  <a:pt x="0" y="26048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69920" numCol="1" spcCol="1270" anchor="ctr" anchorCtr="0">
            <a:noAutofit/>
          </a:bodyPr>
          <a:lstStyle/>
          <a:p>
            <a:pPr lvl="0" algn="ctr" defTabSz="889000">
              <a:lnSpc>
                <a:spcPct val="90000"/>
              </a:lnSpc>
              <a:spcBef>
                <a:spcPct val="0"/>
              </a:spcBef>
              <a:spcAft>
                <a:spcPct val="35000"/>
              </a:spcAft>
            </a:pPr>
            <a:endParaRPr lang="zh-CN" altLang="en-US" sz="2000" kern="1200" dirty="0">
              <a:solidFill>
                <a:schemeClr val="accent4">
                  <a:lumMod val="75000"/>
                </a:schemeClr>
              </a:solidFill>
            </a:endParaRPr>
          </a:p>
        </p:txBody>
      </p:sp>
      <p:sp>
        <p:nvSpPr>
          <p:cNvPr id="7" name="任意形状 6"/>
          <p:cNvSpPr/>
          <p:nvPr/>
        </p:nvSpPr>
        <p:spPr>
          <a:xfrm>
            <a:off x="738196" y="1179535"/>
            <a:ext cx="6070218" cy="641325"/>
          </a:xfrm>
          <a:custGeom>
            <a:avLst/>
            <a:gdLst>
              <a:gd name="connsiteX0" fmla="*/ 0 w 2083898"/>
              <a:gd name="connsiteY0" fmla="*/ 133257 h 1332569"/>
              <a:gd name="connsiteX1" fmla="*/ 133257 w 2083898"/>
              <a:gd name="connsiteY1" fmla="*/ 0 h 1332569"/>
              <a:gd name="connsiteX2" fmla="*/ 1950641 w 2083898"/>
              <a:gd name="connsiteY2" fmla="*/ 0 h 1332569"/>
              <a:gd name="connsiteX3" fmla="*/ 2083898 w 2083898"/>
              <a:gd name="connsiteY3" fmla="*/ 133257 h 1332569"/>
              <a:gd name="connsiteX4" fmla="*/ 2083898 w 2083898"/>
              <a:gd name="connsiteY4" fmla="*/ 1199312 h 1332569"/>
              <a:gd name="connsiteX5" fmla="*/ 1950641 w 2083898"/>
              <a:gd name="connsiteY5" fmla="*/ 1332569 h 1332569"/>
              <a:gd name="connsiteX6" fmla="*/ 133257 w 2083898"/>
              <a:gd name="connsiteY6" fmla="*/ 1332569 h 1332569"/>
              <a:gd name="connsiteX7" fmla="*/ 0 w 2083898"/>
              <a:gd name="connsiteY7" fmla="*/ 1199312 h 1332569"/>
              <a:gd name="connsiteX8" fmla="*/ 0 w 2083898"/>
              <a:gd name="connsiteY8" fmla="*/ 133257 h 13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898" h="1332569">
                <a:moveTo>
                  <a:pt x="0" y="133257"/>
                </a:moveTo>
                <a:cubicBezTo>
                  <a:pt x="0" y="59661"/>
                  <a:pt x="59661" y="0"/>
                  <a:pt x="133257" y="0"/>
                </a:cubicBezTo>
                <a:lnTo>
                  <a:pt x="1950641" y="0"/>
                </a:lnTo>
                <a:cubicBezTo>
                  <a:pt x="2024237" y="0"/>
                  <a:pt x="2083898" y="59661"/>
                  <a:pt x="2083898" y="133257"/>
                </a:cubicBezTo>
                <a:lnTo>
                  <a:pt x="2083898" y="1199312"/>
                </a:lnTo>
                <a:cubicBezTo>
                  <a:pt x="2083898" y="1272908"/>
                  <a:pt x="2024237" y="1332569"/>
                  <a:pt x="1950641" y="1332569"/>
                </a:cubicBezTo>
                <a:lnTo>
                  <a:pt x="133257" y="1332569"/>
                </a:lnTo>
                <a:cubicBezTo>
                  <a:pt x="59661" y="1332569"/>
                  <a:pt x="0" y="1272908"/>
                  <a:pt x="0" y="1199312"/>
                </a:cubicBezTo>
                <a:lnTo>
                  <a:pt x="0" y="133257"/>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89830" tIns="77130" rIns="89830" bIns="7713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accent4">
                    <a:lumMod val="75000"/>
                  </a:schemeClr>
                </a:solidFill>
              </a:rPr>
              <a:t>测温度</a:t>
            </a:r>
          </a:p>
        </p:txBody>
      </p:sp>
      <p:sp>
        <p:nvSpPr>
          <p:cNvPr id="9" name="云形标注 6">
            <a:extLst>
              <a:ext uri="{FF2B5EF4-FFF2-40B4-BE49-F238E27FC236}">
                <a16:creationId xmlns:a16="http://schemas.microsoft.com/office/drawing/2014/main" id="{7F02A9E9-707A-426C-80BD-C7CD743BE83C}"/>
              </a:ext>
            </a:extLst>
          </p:cNvPr>
          <p:cNvSpPr/>
          <p:nvPr/>
        </p:nvSpPr>
        <p:spPr>
          <a:xfrm>
            <a:off x="8574389" y="842357"/>
            <a:ext cx="3403107" cy="4554243"/>
          </a:xfrm>
          <a:prstGeom prst="cloudCallout">
            <a:avLst>
              <a:gd name="adj1" fmla="val -74518"/>
              <a:gd name="adj2" fmla="val 1148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将温度传感器探头分别放置到热水与冷水中，打开电源并按下复位按键，液晶显示屏中温度示数分别为</a:t>
            </a:r>
            <a:r>
              <a:rPr lang="en-US" altLang="zh-CN" sz="18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63.188</a:t>
            </a:r>
            <a:endParaRPr lang="zh-CN" altLang="en-US" sz="1800" kern="100" dirty="0">
              <a:solidFill>
                <a:schemeClr val="accent4"/>
              </a:solidFill>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solidFill>
                <a:schemeClr val="accent4"/>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descr="IMG_5482">
            <a:extLst>
              <a:ext uri="{FF2B5EF4-FFF2-40B4-BE49-F238E27FC236}">
                <a16:creationId xmlns:a16="http://schemas.microsoft.com/office/drawing/2014/main" id="{504BC7E6-7C0E-4689-94A4-2C41A3997F31}"/>
              </a:ext>
            </a:extLst>
          </p:cNvPr>
          <p:cNvPicPr>
            <a:picLocks noChangeAspect="1"/>
          </p:cNvPicPr>
          <p:nvPr/>
        </p:nvPicPr>
        <p:blipFill>
          <a:blip r:embed="rId3"/>
          <a:srcRect l="6752"/>
          <a:stretch>
            <a:fillRect/>
          </a:stretch>
        </p:blipFill>
        <p:spPr>
          <a:xfrm>
            <a:off x="97655" y="2005956"/>
            <a:ext cx="3524797" cy="3028896"/>
          </a:xfrm>
          <a:prstGeom prst="rect">
            <a:avLst/>
          </a:prstGeom>
        </p:spPr>
      </p:pic>
      <p:pic>
        <p:nvPicPr>
          <p:cNvPr id="11" name="图片 10" descr="IMG_5483">
            <a:extLst>
              <a:ext uri="{FF2B5EF4-FFF2-40B4-BE49-F238E27FC236}">
                <a16:creationId xmlns:a16="http://schemas.microsoft.com/office/drawing/2014/main" id="{14689D85-7826-4913-BD37-71F0A150C041}"/>
              </a:ext>
            </a:extLst>
          </p:cNvPr>
          <p:cNvPicPr>
            <a:picLocks noChangeAspect="1"/>
          </p:cNvPicPr>
          <p:nvPr/>
        </p:nvPicPr>
        <p:blipFill>
          <a:blip r:embed="rId4"/>
          <a:stretch>
            <a:fillRect/>
          </a:stretch>
        </p:blipFill>
        <p:spPr>
          <a:xfrm>
            <a:off x="3644284" y="2019257"/>
            <a:ext cx="3830713" cy="3067492"/>
          </a:xfrm>
          <a:prstGeom prst="rect">
            <a:avLst/>
          </a:prstGeom>
        </p:spPr>
      </p:pic>
    </p:spTree>
    <p:extLst>
      <p:ext uri="{BB962C8B-B14F-4D97-AF65-F5344CB8AC3E}">
        <p14:creationId xmlns:p14="http://schemas.microsoft.com/office/powerpoint/2010/main" val="390854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4">
                    <a:lumMod val="75000"/>
                  </a:schemeClr>
                </a:solidFill>
              </a:rPr>
              <a:t>PART THREE </a:t>
            </a:r>
            <a:r>
              <a:rPr kumimoji="1" lang="zh-CN" altLang="en-US" dirty="0">
                <a:solidFill>
                  <a:schemeClr val="accent4">
                    <a:lumMod val="75000"/>
                  </a:schemeClr>
                </a:solidFill>
              </a:rPr>
              <a:t>成果展示</a:t>
            </a:r>
          </a:p>
        </p:txBody>
      </p:sp>
      <p:sp>
        <p:nvSpPr>
          <p:cNvPr id="6" name="任意形状 5"/>
          <p:cNvSpPr/>
          <p:nvPr/>
        </p:nvSpPr>
        <p:spPr>
          <a:xfrm>
            <a:off x="97655" y="1163998"/>
            <a:ext cx="7457241" cy="4855061"/>
          </a:xfrm>
          <a:custGeom>
            <a:avLst/>
            <a:gdLst>
              <a:gd name="connsiteX0" fmla="*/ 0 w 2604873"/>
              <a:gd name="connsiteY0" fmla="*/ 260487 h 4419599"/>
              <a:gd name="connsiteX1" fmla="*/ 260487 w 2604873"/>
              <a:gd name="connsiteY1" fmla="*/ 0 h 4419599"/>
              <a:gd name="connsiteX2" fmla="*/ 2344386 w 2604873"/>
              <a:gd name="connsiteY2" fmla="*/ 0 h 4419599"/>
              <a:gd name="connsiteX3" fmla="*/ 2604873 w 2604873"/>
              <a:gd name="connsiteY3" fmla="*/ 260487 h 4419599"/>
              <a:gd name="connsiteX4" fmla="*/ 2604873 w 2604873"/>
              <a:gd name="connsiteY4" fmla="*/ 4159112 h 4419599"/>
              <a:gd name="connsiteX5" fmla="*/ 2344386 w 2604873"/>
              <a:gd name="connsiteY5" fmla="*/ 4419599 h 4419599"/>
              <a:gd name="connsiteX6" fmla="*/ 260487 w 2604873"/>
              <a:gd name="connsiteY6" fmla="*/ 4419599 h 4419599"/>
              <a:gd name="connsiteX7" fmla="*/ 0 w 2604873"/>
              <a:gd name="connsiteY7" fmla="*/ 4159112 h 4419599"/>
              <a:gd name="connsiteX8" fmla="*/ 0 w 2604873"/>
              <a:gd name="connsiteY8" fmla="*/ 260487 h 441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4873" h="4419599">
                <a:moveTo>
                  <a:pt x="0" y="260487"/>
                </a:moveTo>
                <a:cubicBezTo>
                  <a:pt x="0" y="116624"/>
                  <a:pt x="116624" y="0"/>
                  <a:pt x="260487" y="0"/>
                </a:cubicBezTo>
                <a:lnTo>
                  <a:pt x="2344386" y="0"/>
                </a:lnTo>
                <a:cubicBezTo>
                  <a:pt x="2488249" y="0"/>
                  <a:pt x="2604873" y="116624"/>
                  <a:pt x="2604873" y="260487"/>
                </a:cubicBezTo>
                <a:lnTo>
                  <a:pt x="2604873" y="4159112"/>
                </a:lnTo>
                <a:cubicBezTo>
                  <a:pt x="2604873" y="4302975"/>
                  <a:pt x="2488249" y="4419599"/>
                  <a:pt x="2344386" y="4419599"/>
                </a:cubicBezTo>
                <a:lnTo>
                  <a:pt x="260487" y="4419599"/>
                </a:lnTo>
                <a:cubicBezTo>
                  <a:pt x="116624" y="4419599"/>
                  <a:pt x="0" y="4302975"/>
                  <a:pt x="0" y="4159112"/>
                </a:cubicBezTo>
                <a:lnTo>
                  <a:pt x="0" y="26048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69920" numCol="1" spcCol="1270" anchor="ctr" anchorCtr="0">
            <a:noAutofit/>
          </a:bodyPr>
          <a:lstStyle/>
          <a:p>
            <a:pPr lvl="0" algn="ctr" defTabSz="889000">
              <a:lnSpc>
                <a:spcPct val="90000"/>
              </a:lnSpc>
              <a:spcBef>
                <a:spcPct val="0"/>
              </a:spcBef>
              <a:spcAft>
                <a:spcPct val="35000"/>
              </a:spcAft>
            </a:pPr>
            <a:endParaRPr lang="zh-CN" altLang="en-US" sz="2000" kern="1200" dirty="0">
              <a:solidFill>
                <a:schemeClr val="accent4">
                  <a:lumMod val="75000"/>
                </a:schemeClr>
              </a:solidFill>
            </a:endParaRPr>
          </a:p>
        </p:txBody>
      </p:sp>
      <p:sp>
        <p:nvSpPr>
          <p:cNvPr id="7" name="任意形状 6"/>
          <p:cNvSpPr/>
          <p:nvPr/>
        </p:nvSpPr>
        <p:spPr>
          <a:xfrm>
            <a:off x="738196" y="1179535"/>
            <a:ext cx="6070218" cy="641325"/>
          </a:xfrm>
          <a:custGeom>
            <a:avLst/>
            <a:gdLst>
              <a:gd name="connsiteX0" fmla="*/ 0 w 2083898"/>
              <a:gd name="connsiteY0" fmla="*/ 133257 h 1332569"/>
              <a:gd name="connsiteX1" fmla="*/ 133257 w 2083898"/>
              <a:gd name="connsiteY1" fmla="*/ 0 h 1332569"/>
              <a:gd name="connsiteX2" fmla="*/ 1950641 w 2083898"/>
              <a:gd name="connsiteY2" fmla="*/ 0 h 1332569"/>
              <a:gd name="connsiteX3" fmla="*/ 2083898 w 2083898"/>
              <a:gd name="connsiteY3" fmla="*/ 133257 h 1332569"/>
              <a:gd name="connsiteX4" fmla="*/ 2083898 w 2083898"/>
              <a:gd name="connsiteY4" fmla="*/ 1199312 h 1332569"/>
              <a:gd name="connsiteX5" fmla="*/ 1950641 w 2083898"/>
              <a:gd name="connsiteY5" fmla="*/ 1332569 h 1332569"/>
              <a:gd name="connsiteX6" fmla="*/ 133257 w 2083898"/>
              <a:gd name="connsiteY6" fmla="*/ 1332569 h 1332569"/>
              <a:gd name="connsiteX7" fmla="*/ 0 w 2083898"/>
              <a:gd name="connsiteY7" fmla="*/ 1199312 h 1332569"/>
              <a:gd name="connsiteX8" fmla="*/ 0 w 2083898"/>
              <a:gd name="connsiteY8" fmla="*/ 133257 h 13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898" h="1332569">
                <a:moveTo>
                  <a:pt x="0" y="133257"/>
                </a:moveTo>
                <a:cubicBezTo>
                  <a:pt x="0" y="59661"/>
                  <a:pt x="59661" y="0"/>
                  <a:pt x="133257" y="0"/>
                </a:cubicBezTo>
                <a:lnTo>
                  <a:pt x="1950641" y="0"/>
                </a:lnTo>
                <a:cubicBezTo>
                  <a:pt x="2024237" y="0"/>
                  <a:pt x="2083898" y="59661"/>
                  <a:pt x="2083898" y="133257"/>
                </a:cubicBezTo>
                <a:lnTo>
                  <a:pt x="2083898" y="1199312"/>
                </a:lnTo>
                <a:cubicBezTo>
                  <a:pt x="2083898" y="1272908"/>
                  <a:pt x="2024237" y="1332569"/>
                  <a:pt x="1950641" y="1332569"/>
                </a:cubicBezTo>
                <a:lnTo>
                  <a:pt x="133257" y="1332569"/>
                </a:lnTo>
                <a:cubicBezTo>
                  <a:pt x="59661" y="1332569"/>
                  <a:pt x="0" y="1272908"/>
                  <a:pt x="0" y="1199312"/>
                </a:cubicBezTo>
                <a:lnTo>
                  <a:pt x="0" y="133257"/>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89830" tIns="77130" rIns="89830" bIns="7713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accent4">
                    <a:lumMod val="75000"/>
                  </a:schemeClr>
                </a:solidFill>
              </a:rPr>
              <a:t>测</a:t>
            </a:r>
            <a:r>
              <a:rPr lang="en-US" altLang="zh-CN" sz="2000" kern="1200" dirty="0">
                <a:solidFill>
                  <a:schemeClr val="accent4">
                    <a:lumMod val="75000"/>
                  </a:schemeClr>
                </a:solidFill>
              </a:rPr>
              <a:t>pH</a:t>
            </a:r>
            <a:r>
              <a:rPr lang="zh-CN" altLang="en-US" sz="2000" kern="1200" dirty="0">
                <a:solidFill>
                  <a:schemeClr val="accent4">
                    <a:lumMod val="75000"/>
                  </a:schemeClr>
                </a:solidFill>
              </a:rPr>
              <a:t>值</a:t>
            </a:r>
          </a:p>
        </p:txBody>
      </p:sp>
      <p:sp>
        <p:nvSpPr>
          <p:cNvPr id="9" name="云形标注 6">
            <a:extLst>
              <a:ext uri="{FF2B5EF4-FFF2-40B4-BE49-F238E27FC236}">
                <a16:creationId xmlns:a16="http://schemas.microsoft.com/office/drawing/2014/main" id="{7F02A9E9-707A-426C-80BD-C7CD743BE83C}"/>
              </a:ext>
            </a:extLst>
          </p:cNvPr>
          <p:cNvSpPr/>
          <p:nvPr/>
        </p:nvSpPr>
        <p:spPr>
          <a:xfrm>
            <a:off x="8574389" y="842357"/>
            <a:ext cx="3403107" cy="4554243"/>
          </a:xfrm>
          <a:prstGeom prst="cloudCallout">
            <a:avLst>
              <a:gd name="adj1" fmla="val -74518"/>
              <a:gd name="adj2" fmla="val 1148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zh-CN" altLang="en-US" kern="100" dirty="0">
                <a:solidFill>
                  <a:schemeClr val="accent4"/>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sz="18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pH</a:t>
            </a:r>
            <a:r>
              <a:rPr lang="zh-CN" altLang="en-US" sz="18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传感器探头放置到</a:t>
            </a:r>
            <a:r>
              <a:rPr lang="en-US" altLang="zh-CN" sz="18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pH</a:t>
            </a:r>
            <a:r>
              <a:rPr lang="zh-CN" altLang="en-US" sz="18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值</a:t>
            </a:r>
            <a:r>
              <a:rPr lang="en-US" altLang="zh-CN" sz="18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4.00</a:t>
            </a:r>
            <a:r>
              <a:rPr lang="zh-CN" altLang="en-US" sz="18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的溶液中。液晶显示屏示数为</a:t>
            </a:r>
            <a:r>
              <a:rPr lang="en-US" altLang="zh-CN" sz="18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9.05</a:t>
            </a:r>
            <a:endParaRPr lang="zh-CN" altLang="en-US" sz="1800" kern="100" dirty="0">
              <a:solidFill>
                <a:schemeClr val="accent4"/>
              </a:solidFill>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solidFill>
                <a:schemeClr val="accent4"/>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descr="IMG_5489">
            <a:extLst>
              <a:ext uri="{FF2B5EF4-FFF2-40B4-BE49-F238E27FC236}">
                <a16:creationId xmlns:a16="http://schemas.microsoft.com/office/drawing/2014/main" id="{8D8C980F-8CFC-44C0-9576-5D8D5ADE133C}"/>
              </a:ext>
            </a:extLst>
          </p:cNvPr>
          <p:cNvPicPr/>
          <p:nvPr/>
        </p:nvPicPr>
        <p:blipFill>
          <a:blip r:embed="rId3"/>
          <a:srcRect l="30178" t="26137" r="38157" b="37525"/>
          <a:stretch>
            <a:fillRect/>
          </a:stretch>
        </p:blipFill>
        <p:spPr>
          <a:xfrm>
            <a:off x="214504" y="1828629"/>
            <a:ext cx="3342732" cy="2974858"/>
          </a:xfrm>
          <a:prstGeom prst="rect">
            <a:avLst/>
          </a:prstGeom>
        </p:spPr>
      </p:pic>
      <p:pic>
        <p:nvPicPr>
          <p:cNvPr id="12" name="图片 11" descr="IMG_5490">
            <a:extLst>
              <a:ext uri="{FF2B5EF4-FFF2-40B4-BE49-F238E27FC236}">
                <a16:creationId xmlns:a16="http://schemas.microsoft.com/office/drawing/2014/main" id="{966D96EE-54C1-4CAC-9155-C23B744AA1DB}"/>
              </a:ext>
            </a:extLst>
          </p:cNvPr>
          <p:cNvPicPr/>
          <p:nvPr/>
        </p:nvPicPr>
        <p:blipFill>
          <a:blip r:embed="rId4"/>
          <a:srcRect l="37394" t="10050" r="10469" b="15495"/>
          <a:stretch>
            <a:fillRect/>
          </a:stretch>
        </p:blipFill>
        <p:spPr>
          <a:xfrm>
            <a:off x="3588135" y="1820860"/>
            <a:ext cx="3730025" cy="3049250"/>
          </a:xfrm>
          <a:prstGeom prst="rect">
            <a:avLst/>
          </a:prstGeom>
        </p:spPr>
      </p:pic>
    </p:spTree>
    <p:extLst>
      <p:ext uri="{BB962C8B-B14F-4D97-AF65-F5344CB8AC3E}">
        <p14:creationId xmlns:p14="http://schemas.microsoft.com/office/powerpoint/2010/main" val="279764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01</a:t>
            </a:r>
            <a:endParaRPr kumimoji="1" lang="zh-CN" altLang="en-US" dirty="0"/>
          </a:p>
        </p:txBody>
      </p:sp>
      <p:sp>
        <p:nvSpPr>
          <p:cNvPr id="5" name="文本占位符 4"/>
          <p:cNvSpPr>
            <a:spLocks noGrp="1"/>
          </p:cNvSpPr>
          <p:nvPr>
            <p:ph type="body" sz="quarter" idx="13"/>
          </p:nvPr>
        </p:nvSpPr>
        <p:spPr>
          <a:xfrm>
            <a:off x="2243696" y="1669515"/>
            <a:ext cx="3234689" cy="445150"/>
          </a:xfrm>
        </p:spPr>
        <p:txBody>
          <a:bodyPr/>
          <a:lstStyle/>
          <a:p>
            <a:r>
              <a:rPr kumimoji="1" lang="en-US" altLang="zh-CN" dirty="0"/>
              <a:t>PART</a:t>
            </a:r>
            <a:r>
              <a:rPr kumimoji="1" lang="zh-CN" altLang="en-US" dirty="0"/>
              <a:t> </a:t>
            </a:r>
            <a:r>
              <a:rPr kumimoji="1" lang="en-US" altLang="zh-CN" dirty="0"/>
              <a:t>ONE </a:t>
            </a:r>
            <a:r>
              <a:rPr kumimoji="1" lang="zh-CN" altLang="en-US" dirty="0"/>
              <a:t>系统设计内容</a:t>
            </a:r>
          </a:p>
          <a:p>
            <a:endParaRPr kumimoji="1" lang="zh-CN" altLang="en-US" dirty="0"/>
          </a:p>
        </p:txBody>
      </p:sp>
      <p:sp>
        <p:nvSpPr>
          <p:cNvPr id="6" name="文本占位符 5"/>
          <p:cNvSpPr>
            <a:spLocks noGrp="1"/>
          </p:cNvSpPr>
          <p:nvPr>
            <p:ph type="body" sz="quarter" idx="14"/>
          </p:nvPr>
        </p:nvSpPr>
        <p:spPr>
          <a:xfrm>
            <a:off x="1450975" y="2418637"/>
            <a:ext cx="835026" cy="651828"/>
          </a:xfrm>
        </p:spPr>
        <p:txBody>
          <a:bodyPr/>
          <a:lstStyle/>
          <a:p>
            <a:r>
              <a:rPr kumimoji="1" lang="en-US" altLang="zh-CN" dirty="0"/>
              <a:t>02</a:t>
            </a:r>
            <a:endParaRPr kumimoji="1" lang="zh-CN" altLang="en-US" dirty="0"/>
          </a:p>
        </p:txBody>
      </p:sp>
      <p:sp>
        <p:nvSpPr>
          <p:cNvPr id="7" name="文本占位符 6"/>
          <p:cNvSpPr>
            <a:spLocks noGrp="1"/>
          </p:cNvSpPr>
          <p:nvPr>
            <p:ph type="body" sz="quarter" idx="15"/>
          </p:nvPr>
        </p:nvSpPr>
        <p:spPr>
          <a:xfrm>
            <a:off x="2243695" y="2488655"/>
            <a:ext cx="3234689" cy="445150"/>
          </a:xfrm>
        </p:spPr>
        <p:txBody>
          <a:bodyPr/>
          <a:lstStyle/>
          <a:p>
            <a:r>
              <a:rPr kumimoji="1" lang="en-US" altLang="zh-CN" dirty="0"/>
              <a:t>PART</a:t>
            </a:r>
            <a:r>
              <a:rPr kumimoji="1" lang="zh-CN" altLang="en-US" dirty="0"/>
              <a:t> </a:t>
            </a:r>
            <a:r>
              <a:rPr kumimoji="1" lang="en-US" altLang="zh-CN" dirty="0"/>
              <a:t>TWO</a:t>
            </a:r>
            <a:r>
              <a:rPr kumimoji="1" lang="zh-CN" altLang="en-US" dirty="0"/>
              <a:t> 系统软硬件设计</a:t>
            </a:r>
          </a:p>
        </p:txBody>
      </p:sp>
      <p:sp>
        <p:nvSpPr>
          <p:cNvPr id="8" name="文本占位符 7"/>
          <p:cNvSpPr>
            <a:spLocks noGrp="1"/>
          </p:cNvSpPr>
          <p:nvPr>
            <p:ph type="body" sz="quarter" idx="16"/>
          </p:nvPr>
        </p:nvSpPr>
        <p:spPr>
          <a:xfrm>
            <a:off x="1450975" y="3554019"/>
            <a:ext cx="835026" cy="651828"/>
          </a:xfrm>
        </p:spPr>
        <p:txBody>
          <a:bodyPr/>
          <a:lstStyle/>
          <a:p>
            <a:r>
              <a:rPr kumimoji="1" lang="en-US" altLang="zh-CN" dirty="0"/>
              <a:t>03</a:t>
            </a:r>
            <a:endParaRPr kumimoji="1" lang="zh-CN" altLang="en-US" dirty="0"/>
          </a:p>
        </p:txBody>
      </p:sp>
      <p:sp>
        <p:nvSpPr>
          <p:cNvPr id="9" name="文本占位符 8"/>
          <p:cNvSpPr>
            <a:spLocks noGrp="1"/>
          </p:cNvSpPr>
          <p:nvPr>
            <p:ph type="body" sz="quarter" idx="17"/>
          </p:nvPr>
        </p:nvSpPr>
        <p:spPr>
          <a:xfrm>
            <a:off x="2243696" y="3589792"/>
            <a:ext cx="3234689" cy="445150"/>
          </a:xfrm>
        </p:spPr>
        <p:txBody>
          <a:bodyPr/>
          <a:lstStyle/>
          <a:p>
            <a:r>
              <a:rPr kumimoji="1" lang="en-US" altLang="zh-CN" dirty="0"/>
              <a:t>PART</a:t>
            </a:r>
            <a:r>
              <a:rPr kumimoji="1" lang="zh-CN" altLang="en-US" dirty="0"/>
              <a:t> </a:t>
            </a:r>
            <a:r>
              <a:rPr kumimoji="1" lang="en-US" altLang="zh-CN" dirty="0"/>
              <a:t>THREE</a:t>
            </a:r>
            <a:r>
              <a:rPr kumimoji="1" lang="zh-CN" altLang="en-US" dirty="0"/>
              <a:t> 成果展示</a:t>
            </a:r>
          </a:p>
        </p:txBody>
      </p:sp>
      <p:sp>
        <p:nvSpPr>
          <p:cNvPr id="10" name="文本占位符 9"/>
          <p:cNvSpPr>
            <a:spLocks noGrp="1"/>
          </p:cNvSpPr>
          <p:nvPr>
            <p:ph type="body" sz="quarter" idx="18"/>
          </p:nvPr>
        </p:nvSpPr>
        <p:spPr>
          <a:xfrm>
            <a:off x="1450975" y="4536657"/>
            <a:ext cx="835026" cy="651828"/>
          </a:xfrm>
        </p:spPr>
        <p:txBody>
          <a:bodyPr/>
          <a:lstStyle/>
          <a:p>
            <a:r>
              <a:rPr kumimoji="1" lang="en-US" altLang="zh-CN" dirty="0"/>
              <a:t>04</a:t>
            </a:r>
            <a:endParaRPr kumimoji="1" lang="zh-CN" altLang="en-US" dirty="0"/>
          </a:p>
        </p:txBody>
      </p:sp>
      <p:sp>
        <p:nvSpPr>
          <p:cNvPr id="11" name="文本占位符 10"/>
          <p:cNvSpPr>
            <a:spLocks noGrp="1"/>
          </p:cNvSpPr>
          <p:nvPr>
            <p:ph type="body" sz="quarter" idx="19"/>
          </p:nvPr>
        </p:nvSpPr>
        <p:spPr>
          <a:xfrm>
            <a:off x="2286001" y="4639996"/>
            <a:ext cx="3234689" cy="445150"/>
          </a:xfrm>
        </p:spPr>
        <p:txBody>
          <a:bodyPr/>
          <a:lstStyle/>
          <a:p>
            <a:r>
              <a:rPr kumimoji="1" lang="en-US" altLang="zh-CN" dirty="0"/>
              <a:t>PART</a:t>
            </a:r>
            <a:r>
              <a:rPr kumimoji="1" lang="zh-CN" altLang="en-US" dirty="0"/>
              <a:t> </a:t>
            </a:r>
            <a:r>
              <a:rPr kumimoji="1" lang="en-US" altLang="zh-CN" dirty="0"/>
              <a:t>FOUR </a:t>
            </a:r>
            <a:r>
              <a:rPr kumimoji="1" lang="zh-CN" altLang="en-US" dirty="0"/>
              <a:t>总结与展望</a:t>
            </a:r>
          </a:p>
        </p:txBody>
      </p:sp>
    </p:spTree>
    <p:extLst>
      <p:ext uri="{BB962C8B-B14F-4D97-AF65-F5344CB8AC3E}">
        <p14:creationId xmlns:p14="http://schemas.microsoft.com/office/powerpoint/2010/main" val="262178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4">
                    <a:lumMod val="75000"/>
                  </a:schemeClr>
                </a:solidFill>
              </a:rPr>
              <a:t>PART THREE </a:t>
            </a:r>
            <a:r>
              <a:rPr kumimoji="1" lang="zh-CN" altLang="en-US" dirty="0">
                <a:solidFill>
                  <a:schemeClr val="accent4">
                    <a:lumMod val="75000"/>
                  </a:schemeClr>
                </a:solidFill>
              </a:rPr>
              <a:t>成果展示</a:t>
            </a:r>
          </a:p>
        </p:txBody>
      </p:sp>
      <p:sp>
        <p:nvSpPr>
          <p:cNvPr id="6" name="任意形状 5"/>
          <p:cNvSpPr/>
          <p:nvPr/>
        </p:nvSpPr>
        <p:spPr>
          <a:xfrm>
            <a:off x="97655" y="1163998"/>
            <a:ext cx="7457241" cy="4855061"/>
          </a:xfrm>
          <a:custGeom>
            <a:avLst/>
            <a:gdLst>
              <a:gd name="connsiteX0" fmla="*/ 0 w 2604873"/>
              <a:gd name="connsiteY0" fmla="*/ 260487 h 4419599"/>
              <a:gd name="connsiteX1" fmla="*/ 260487 w 2604873"/>
              <a:gd name="connsiteY1" fmla="*/ 0 h 4419599"/>
              <a:gd name="connsiteX2" fmla="*/ 2344386 w 2604873"/>
              <a:gd name="connsiteY2" fmla="*/ 0 h 4419599"/>
              <a:gd name="connsiteX3" fmla="*/ 2604873 w 2604873"/>
              <a:gd name="connsiteY3" fmla="*/ 260487 h 4419599"/>
              <a:gd name="connsiteX4" fmla="*/ 2604873 w 2604873"/>
              <a:gd name="connsiteY4" fmla="*/ 4159112 h 4419599"/>
              <a:gd name="connsiteX5" fmla="*/ 2344386 w 2604873"/>
              <a:gd name="connsiteY5" fmla="*/ 4419599 h 4419599"/>
              <a:gd name="connsiteX6" fmla="*/ 260487 w 2604873"/>
              <a:gd name="connsiteY6" fmla="*/ 4419599 h 4419599"/>
              <a:gd name="connsiteX7" fmla="*/ 0 w 2604873"/>
              <a:gd name="connsiteY7" fmla="*/ 4159112 h 4419599"/>
              <a:gd name="connsiteX8" fmla="*/ 0 w 2604873"/>
              <a:gd name="connsiteY8" fmla="*/ 260487 h 441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4873" h="4419599">
                <a:moveTo>
                  <a:pt x="0" y="260487"/>
                </a:moveTo>
                <a:cubicBezTo>
                  <a:pt x="0" y="116624"/>
                  <a:pt x="116624" y="0"/>
                  <a:pt x="260487" y="0"/>
                </a:cubicBezTo>
                <a:lnTo>
                  <a:pt x="2344386" y="0"/>
                </a:lnTo>
                <a:cubicBezTo>
                  <a:pt x="2488249" y="0"/>
                  <a:pt x="2604873" y="116624"/>
                  <a:pt x="2604873" y="260487"/>
                </a:cubicBezTo>
                <a:lnTo>
                  <a:pt x="2604873" y="4159112"/>
                </a:lnTo>
                <a:cubicBezTo>
                  <a:pt x="2604873" y="4302975"/>
                  <a:pt x="2488249" y="4419599"/>
                  <a:pt x="2344386" y="4419599"/>
                </a:cubicBezTo>
                <a:lnTo>
                  <a:pt x="260487" y="4419599"/>
                </a:lnTo>
                <a:cubicBezTo>
                  <a:pt x="116624" y="4419599"/>
                  <a:pt x="0" y="4302975"/>
                  <a:pt x="0" y="4159112"/>
                </a:cubicBezTo>
                <a:lnTo>
                  <a:pt x="0" y="26048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69920" numCol="1" spcCol="1270" anchor="ctr" anchorCtr="0">
            <a:noAutofit/>
          </a:bodyPr>
          <a:lstStyle/>
          <a:p>
            <a:pPr lvl="0" algn="ctr" defTabSz="889000">
              <a:lnSpc>
                <a:spcPct val="90000"/>
              </a:lnSpc>
              <a:spcBef>
                <a:spcPct val="0"/>
              </a:spcBef>
              <a:spcAft>
                <a:spcPct val="35000"/>
              </a:spcAft>
            </a:pPr>
            <a:endParaRPr lang="zh-CN" altLang="en-US" sz="2000" kern="1200" dirty="0">
              <a:solidFill>
                <a:schemeClr val="accent4">
                  <a:lumMod val="75000"/>
                </a:schemeClr>
              </a:solidFill>
            </a:endParaRPr>
          </a:p>
        </p:txBody>
      </p:sp>
      <p:sp>
        <p:nvSpPr>
          <p:cNvPr id="7" name="任意形状 6"/>
          <p:cNvSpPr/>
          <p:nvPr/>
        </p:nvSpPr>
        <p:spPr>
          <a:xfrm>
            <a:off x="738196" y="1179535"/>
            <a:ext cx="6070218" cy="641325"/>
          </a:xfrm>
          <a:custGeom>
            <a:avLst/>
            <a:gdLst>
              <a:gd name="connsiteX0" fmla="*/ 0 w 2083898"/>
              <a:gd name="connsiteY0" fmla="*/ 133257 h 1332569"/>
              <a:gd name="connsiteX1" fmla="*/ 133257 w 2083898"/>
              <a:gd name="connsiteY1" fmla="*/ 0 h 1332569"/>
              <a:gd name="connsiteX2" fmla="*/ 1950641 w 2083898"/>
              <a:gd name="connsiteY2" fmla="*/ 0 h 1332569"/>
              <a:gd name="connsiteX3" fmla="*/ 2083898 w 2083898"/>
              <a:gd name="connsiteY3" fmla="*/ 133257 h 1332569"/>
              <a:gd name="connsiteX4" fmla="*/ 2083898 w 2083898"/>
              <a:gd name="connsiteY4" fmla="*/ 1199312 h 1332569"/>
              <a:gd name="connsiteX5" fmla="*/ 1950641 w 2083898"/>
              <a:gd name="connsiteY5" fmla="*/ 1332569 h 1332569"/>
              <a:gd name="connsiteX6" fmla="*/ 133257 w 2083898"/>
              <a:gd name="connsiteY6" fmla="*/ 1332569 h 1332569"/>
              <a:gd name="connsiteX7" fmla="*/ 0 w 2083898"/>
              <a:gd name="connsiteY7" fmla="*/ 1199312 h 1332569"/>
              <a:gd name="connsiteX8" fmla="*/ 0 w 2083898"/>
              <a:gd name="connsiteY8" fmla="*/ 133257 h 13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898" h="1332569">
                <a:moveTo>
                  <a:pt x="0" y="133257"/>
                </a:moveTo>
                <a:cubicBezTo>
                  <a:pt x="0" y="59661"/>
                  <a:pt x="59661" y="0"/>
                  <a:pt x="133257" y="0"/>
                </a:cubicBezTo>
                <a:lnTo>
                  <a:pt x="1950641" y="0"/>
                </a:lnTo>
                <a:cubicBezTo>
                  <a:pt x="2024237" y="0"/>
                  <a:pt x="2083898" y="59661"/>
                  <a:pt x="2083898" y="133257"/>
                </a:cubicBezTo>
                <a:lnTo>
                  <a:pt x="2083898" y="1199312"/>
                </a:lnTo>
                <a:cubicBezTo>
                  <a:pt x="2083898" y="1272908"/>
                  <a:pt x="2024237" y="1332569"/>
                  <a:pt x="1950641" y="1332569"/>
                </a:cubicBezTo>
                <a:lnTo>
                  <a:pt x="133257" y="1332569"/>
                </a:lnTo>
                <a:cubicBezTo>
                  <a:pt x="59661" y="1332569"/>
                  <a:pt x="0" y="1272908"/>
                  <a:pt x="0" y="1199312"/>
                </a:cubicBezTo>
                <a:lnTo>
                  <a:pt x="0" y="133257"/>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89830" tIns="77130" rIns="89830" bIns="7713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accent4">
                    <a:lumMod val="75000"/>
                  </a:schemeClr>
                </a:solidFill>
              </a:rPr>
              <a:t>测浑浊度</a:t>
            </a:r>
          </a:p>
        </p:txBody>
      </p:sp>
      <p:sp>
        <p:nvSpPr>
          <p:cNvPr id="9" name="云形标注 6">
            <a:extLst>
              <a:ext uri="{FF2B5EF4-FFF2-40B4-BE49-F238E27FC236}">
                <a16:creationId xmlns:a16="http://schemas.microsoft.com/office/drawing/2014/main" id="{7F02A9E9-707A-426C-80BD-C7CD743BE83C}"/>
              </a:ext>
            </a:extLst>
          </p:cNvPr>
          <p:cNvSpPr/>
          <p:nvPr/>
        </p:nvSpPr>
        <p:spPr>
          <a:xfrm>
            <a:off x="8574389" y="842357"/>
            <a:ext cx="3403107" cy="4554243"/>
          </a:xfrm>
          <a:prstGeom prst="cloudCallout">
            <a:avLst>
              <a:gd name="adj1" fmla="val -74518"/>
              <a:gd name="adj2" fmla="val 1148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zh-CN" altLang="en-US" sz="18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将浑浊度传感器探头放置到墨水中，打开电源并按下复位按键，显示屏的浑浊度示数分别为</a:t>
            </a:r>
            <a:r>
              <a:rPr lang="en-US" altLang="zh-CN" sz="1800" kern="100" dirty="0">
                <a:solidFill>
                  <a:schemeClr val="accent4"/>
                </a:solidFill>
                <a:effectLst/>
                <a:latin typeface="Times New Roman" panose="02020603050405020304" pitchFamily="18" charset="0"/>
                <a:ea typeface="宋体" panose="02010600030101010101" pitchFamily="2" charset="-122"/>
                <a:cs typeface="Times New Roman" panose="02020603050405020304" pitchFamily="18" charset="0"/>
              </a:rPr>
              <a:t>2506</a:t>
            </a:r>
            <a:endParaRPr lang="zh-CN" altLang="en-US" sz="1800" kern="100" dirty="0">
              <a:solidFill>
                <a:schemeClr val="accent4"/>
              </a:solidFill>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solidFill>
                <a:schemeClr val="accent4"/>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descr="IMG_5491">
            <a:extLst>
              <a:ext uri="{FF2B5EF4-FFF2-40B4-BE49-F238E27FC236}">
                <a16:creationId xmlns:a16="http://schemas.microsoft.com/office/drawing/2014/main" id="{949E6DDA-B0E7-4717-AC67-E8E122BF4AE0}"/>
              </a:ext>
            </a:extLst>
          </p:cNvPr>
          <p:cNvPicPr/>
          <p:nvPr/>
        </p:nvPicPr>
        <p:blipFill>
          <a:blip r:embed="rId3"/>
          <a:srcRect l="34572" t="20035" r="40029" b="43856"/>
          <a:stretch>
            <a:fillRect/>
          </a:stretch>
        </p:blipFill>
        <p:spPr>
          <a:xfrm>
            <a:off x="301912" y="1935333"/>
            <a:ext cx="3471393" cy="3568822"/>
          </a:xfrm>
          <a:prstGeom prst="rect">
            <a:avLst/>
          </a:prstGeom>
        </p:spPr>
      </p:pic>
      <p:pic>
        <p:nvPicPr>
          <p:cNvPr id="12" name="图片 11" descr="IMG_5492">
            <a:extLst>
              <a:ext uri="{FF2B5EF4-FFF2-40B4-BE49-F238E27FC236}">
                <a16:creationId xmlns:a16="http://schemas.microsoft.com/office/drawing/2014/main" id="{9269CCCB-489F-4A18-87B3-386B7AE54D56}"/>
              </a:ext>
            </a:extLst>
          </p:cNvPr>
          <p:cNvPicPr/>
          <p:nvPr/>
        </p:nvPicPr>
        <p:blipFill>
          <a:blip r:embed="rId4"/>
          <a:srcRect l="480" r="67642" b="20000"/>
          <a:stretch>
            <a:fillRect/>
          </a:stretch>
        </p:blipFill>
        <p:spPr>
          <a:xfrm rot="10800000">
            <a:off x="3826275" y="1935333"/>
            <a:ext cx="3471393" cy="3493778"/>
          </a:xfrm>
          <a:prstGeom prst="rect">
            <a:avLst/>
          </a:prstGeom>
        </p:spPr>
      </p:pic>
    </p:spTree>
    <p:extLst>
      <p:ext uri="{BB962C8B-B14F-4D97-AF65-F5344CB8AC3E}">
        <p14:creationId xmlns:p14="http://schemas.microsoft.com/office/powerpoint/2010/main" val="71186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4">
                    <a:lumMod val="75000"/>
                  </a:schemeClr>
                </a:solidFill>
              </a:rPr>
              <a:t>PART THREE </a:t>
            </a:r>
            <a:r>
              <a:rPr kumimoji="1" lang="zh-CN" altLang="en-US" dirty="0">
                <a:solidFill>
                  <a:schemeClr val="accent4">
                    <a:lumMod val="75000"/>
                  </a:schemeClr>
                </a:solidFill>
              </a:rPr>
              <a:t>成果展示</a:t>
            </a:r>
          </a:p>
        </p:txBody>
      </p:sp>
      <p:sp>
        <p:nvSpPr>
          <p:cNvPr id="6" name="任意形状 5"/>
          <p:cNvSpPr/>
          <p:nvPr/>
        </p:nvSpPr>
        <p:spPr>
          <a:xfrm>
            <a:off x="97655" y="1163998"/>
            <a:ext cx="7457241" cy="4855061"/>
          </a:xfrm>
          <a:custGeom>
            <a:avLst/>
            <a:gdLst>
              <a:gd name="connsiteX0" fmla="*/ 0 w 2604873"/>
              <a:gd name="connsiteY0" fmla="*/ 260487 h 4419599"/>
              <a:gd name="connsiteX1" fmla="*/ 260487 w 2604873"/>
              <a:gd name="connsiteY1" fmla="*/ 0 h 4419599"/>
              <a:gd name="connsiteX2" fmla="*/ 2344386 w 2604873"/>
              <a:gd name="connsiteY2" fmla="*/ 0 h 4419599"/>
              <a:gd name="connsiteX3" fmla="*/ 2604873 w 2604873"/>
              <a:gd name="connsiteY3" fmla="*/ 260487 h 4419599"/>
              <a:gd name="connsiteX4" fmla="*/ 2604873 w 2604873"/>
              <a:gd name="connsiteY4" fmla="*/ 4159112 h 4419599"/>
              <a:gd name="connsiteX5" fmla="*/ 2344386 w 2604873"/>
              <a:gd name="connsiteY5" fmla="*/ 4419599 h 4419599"/>
              <a:gd name="connsiteX6" fmla="*/ 260487 w 2604873"/>
              <a:gd name="connsiteY6" fmla="*/ 4419599 h 4419599"/>
              <a:gd name="connsiteX7" fmla="*/ 0 w 2604873"/>
              <a:gd name="connsiteY7" fmla="*/ 4159112 h 4419599"/>
              <a:gd name="connsiteX8" fmla="*/ 0 w 2604873"/>
              <a:gd name="connsiteY8" fmla="*/ 260487 h 441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4873" h="4419599">
                <a:moveTo>
                  <a:pt x="0" y="260487"/>
                </a:moveTo>
                <a:cubicBezTo>
                  <a:pt x="0" y="116624"/>
                  <a:pt x="116624" y="0"/>
                  <a:pt x="260487" y="0"/>
                </a:cubicBezTo>
                <a:lnTo>
                  <a:pt x="2344386" y="0"/>
                </a:lnTo>
                <a:cubicBezTo>
                  <a:pt x="2488249" y="0"/>
                  <a:pt x="2604873" y="116624"/>
                  <a:pt x="2604873" y="260487"/>
                </a:cubicBezTo>
                <a:lnTo>
                  <a:pt x="2604873" y="4159112"/>
                </a:lnTo>
                <a:cubicBezTo>
                  <a:pt x="2604873" y="4302975"/>
                  <a:pt x="2488249" y="4419599"/>
                  <a:pt x="2344386" y="4419599"/>
                </a:cubicBezTo>
                <a:lnTo>
                  <a:pt x="260487" y="4419599"/>
                </a:lnTo>
                <a:cubicBezTo>
                  <a:pt x="116624" y="4419599"/>
                  <a:pt x="0" y="4302975"/>
                  <a:pt x="0" y="4159112"/>
                </a:cubicBezTo>
                <a:lnTo>
                  <a:pt x="0" y="26048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69920" numCol="1" spcCol="1270" anchor="ctr" anchorCtr="0">
            <a:noAutofit/>
          </a:bodyPr>
          <a:lstStyle/>
          <a:p>
            <a:pPr lvl="0" algn="ctr" defTabSz="889000">
              <a:lnSpc>
                <a:spcPct val="90000"/>
              </a:lnSpc>
              <a:spcBef>
                <a:spcPct val="0"/>
              </a:spcBef>
              <a:spcAft>
                <a:spcPct val="35000"/>
              </a:spcAft>
            </a:pPr>
            <a:endParaRPr lang="zh-CN" altLang="en-US" sz="2000" kern="1200" dirty="0">
              <a:solidFill>
                <a:schemeClr val="accent4">
                  <a:lumMod val="75000"/>
                </a:schemeClr>
              </a:solidFill>
            </a:endParaRPr>
          </a:p>
        </p:txBody>
      </p:sp>
      <p:sp>
        <p:nvSpPr>
          <p:cNvPr id="7" name="任意形状 6"/>
          <p:cNvSpPr/>
          <p:nvPr/>
        </p:nvSpPr>
        <p:spPr>
          <a:xfrm>
            <a:off x="738196" y="1179535"/>
            <a:ext cx="6070218" cy="641325"/>
          </a:xfrm>
          <a:custGeom>
            <a:avLst/>
            <a:gdLst>
              <a:gd name="connsiteX0" fmla="*/ 0 w 2083898"/>
              <a:gd name="connsiteY0" fmla="*/ 133257 h 1332569"/>
              <a:gd name="connsiteX1" fmla="*/ 133257 w 2083898"/>
              <a:gd name="connsiteY1" fmla="*/ 0 h 1332569"/>
              <a:gd name="connsiteX2" fmla="*/ 1950641 w 2083898"/>
              <a:gd name="connsiteY2" fmla="*/ 0 h 1332569"/>
              <a:gd name="connsiteX3" fmla="*/ 2083898 w 2083898"/>
              <a:gd name="connsiteY3" fmla="*/ 133257 h 1332569"/>
              <a:gd name="connsiteX4" fmla="*/ 2083898 w 2083898"/>
              <a:gd name="connsiteY4" fmla="*/ 1199312 h 1332569"/>
              <a:gd name="connsiteX5" fmla="*/ 1950641 w 2083898"/>
              <a:gd name="connsiteY5" fmla="*/ 1332569 h 1332569"/>
              <a:gd name="connsiteX6" fmla="*/ 133257 w 2083898"/>
              <a:gd name="connsiteY6" fmla="*/ 1332569 h 1332569"/>
              <a:gd name="connsiteX7" fmla="*/ 0 w 2083898"/>
              <a:gd name="connsiteY7" fmla="*/ 1199312 h 1332569"/>
              <a:gd name="connsiteX8" fmla="*/ 0 w 2083898"/>
              <a:gd name="connsiteY8" fmla="*/ 133257 h 13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898" h="1332569">
                <a:moveTo>
                  <a:pt x="0" y="133257"/>
                </a:moveTo>
                <a:cubicBezTo>
                  <a:pt x="0" y="59661"/>
                  <a:pt x="59661" y="0"/>
                  <a:pt x="133257" y="0"/>
                </a:cubicBezTo>
                <a:lnTo>
                  <a:pt x="1950641" y="0"/>
                </a:lnTo>
                <a:cubicBezTo>
                  <a:pt x="2024237" y="0"/>
                  <a:pt x="2083898" y="59661"/>
                  <a:pt x="2083898" y="133257"/>
                </a:cubicBezTo>
                <a:lnTo>
                  <a:pt x="2083898" y="1199312"/>
                </a:lnTo>
                <a:cubicBezTo>
                  <a:pt x="2083898" y="1272908"/>
                  <a:pt x="2024237" y="1332569"/>
                  <a:pt x="1950641" y="1332569"/>
                </a:cubicBezTo>
                <a:lnTo>
                  <a:pt x="133257" y="1332569"/>
                </a:lnTo>
                <a:cubicBezTo>
                  <a:pt x="59661" y="1332569"/>
                  <a:pt x="0" y="1272908"/>
                  <a:pt x="0" y="1199312"/>
                </a:cubicBezTo>
                <a:lnTo>
                  <a:pt x="0" y="133257"/>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89830" tIns="77130" rIns="89830" bIns="7713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accent4">
                    <a:lumMod val="75000"/>
                  </a:schemeClr>
                </a:solidFill>
              </a:rPr>
              <a:t>测电导率</a:t>
            </a:r>
          </a:p>
        </p:txBody>
      </p:sp>
      <p:sp>
        <p:nvSpPr>
          <p:cNvPr id="9" name="云形标注 6">
            <a:extLst>
              <a:ext uri="{FF2B5EF4-FFF2-40B4-BE49-F238E27FC236}">
                <a16:creationId xmlns:a16="http://schemas.microsoft.com/office/drawing/2014/main" id="{7F02A9E9-707A-426C-80BD-C7CD743BE83C}"/>
              </a:ext>
            </a:extLst>
          </p:cNvPr>
          <p:cNvSpPr/>
          <p:nvPr/>
        </p:nvSpPr>
        <p:spPr>
          <a:xfrm>
            <a:off x="8574389" y="842357"/>
            <a:ext cx="3403107" cy="4554243"/>
          </a:xfrm>
          <a:prstGeom prst="cloudCallout">
            <a:avLst>
              <a:gd name="adj1" fmla="val -74518"/>
              <a:gd name="adj2" fmla="val 1148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将电导率传感器放到电导率为</a:t>
            </a:r>
            <a:r>
              <a:rPr lang="en-US" altLang="zh-CN" sz="18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12.88ms/cm</a:t>
            </a:r>
            <a:r>
              <a:rPr lang="zh-CN" altLang="en-US" sz="18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的溶液中，显示屏电导率示数为</a:t>
            </a:r>
            <a:r>
              <a:rPr lang="en-US" altLang="zh-CN" sz="18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11.11</a:t>
            </a:r>
            <a:endParaRPr lang="zh-CN" altLang="en-US" sz="1800" kern="100" dirty="0">
              <a:solidFill>
                <a:schemeClr val="accent4"/>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descr="IMG_5497">
            <a:extLst>
              <a:ext uri="{FF2B5EF4-FFF2-40B4-BE49-F238E27FC236}">
                <a16:creationId xmlns:a16="http://schemas.microsoft.com/office/drawing/2014/main" id="{52142558-8979-4234-A702-C0937DF9BAF5}"/>
              </a:ext>
            </a:extLst>
          </p:cNvPr>
          <p:cNvPicPr/>
          <p:nvPr/>
        </p:nvPicPr>
        <p:blipFill>
          <a:blip r:embed="rId3"/>
          <a:srcRect l="35782" t="1299" r="28228" b="37875"/>
          <a:stretch>
            <a:fillRect/>
          </a:stretch>
        </p:blipFill>
        <p:spPr>
          <a:xfrm>
            <a:off x="372861" y="1953087"/>
            <a:ext cx="3320249" cy="2858598"/>
          </a:xfrm>
          <a:prstGeom prst="rect">
            <a:avLst/>
          </a:prstGeom>
        </p:spPr>
      </p:pic>
      <p:pic>
        <p:nvPicPr>
          <p:cNvPr id="12" name="图片 11" descr="检测电导率为12.88溶液电导率">
            <a:extLst>
              <a:ext uri="{FF2B5EF4-FFF2-40B4-BE49-F238E27FC236}">
                <a16:creationId xmlns:a16="http://schemas.microsoft.com/office/drawing/2014/main" id="{8285ED34-5FD2-423B-BBEA-3A3F1F3265E3}"/>
              </a:ext>
            </a:extLst>
          </p:cNvPr>
          <p:cNvPicPr/>
          <p:nvPr/>
        </p:nvPicPr>
        <p:blipFill>
          <a:blip r:embed="rId4"/>
          <a:srcRect l="7231" t="7736" r="30435"/>
          <a:stretch>
            <a:fillRect/>
          </a:stretch>
        </p:blipFill>
        <p:spPr>
          <a:xfrm>
            <a:off x="3693110" y="1953087"/>
            <a:ext cx="3287713" cy="2858598"/>
          </a:xfrm>
          <a:prstGeom prst="rect">
            <a:avLst/>
          </a:prstGeom>
        </p:spPr>
      </p:pic>
    </p:spTree>
    <p:extLst>
      <p:ext uri="{BB962C8B-B14F-4D97-AF65-F5344CB8AC3E}">
        <p14:creationId xmlns:p14="http://schemas.microsoft.com/office/powerpoint/2010/main" val="283714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4">
                    <a:lumMod val="75000"/>
                  </a:schemeClr>
                </a:solidFill>
              </a:rPr>
              <a:t>PART THREE </a:t>
            </a:r>
            <a:r>
              <a:rPr kumimoji="1" lang="zh-CN" altLang="en-US" dirty="0">
                <a:solidFill>
                  <a:schemeClr val="accent4">
                    <a:lumMod val="75000"/>
                  </a:schemeClr>
                </a:solidFill>
              </a:rPr>
              <a:t>成果展示</a:t>
            </a:r>
          </a:p>
        </p:txBody>
      </p:sp>
      <p:sp>
        <p:nvSpPr>
          <p:cNvPr id="6" name="任意形状 5"/>
          <p:cNvSpPr/>
          <p:nvPr/>
        </p:nvSpPr>
        <p:spPr>
          <a:xfrm>
            <a:off x="97655" y="1163998"/>
            <a:ext cx="7457241" cy="4855061"/>
          </a:xfrm>
          <a:custGeom>
            <a:avLst/>
            <a:gdLst>
              <a:gd name="connsiteX0" fmla="*/ 0 w 2604873"/>
              <a:gd name="connsiteY0" fmla="*/ 260487 h 4419599"/>
              <a:gd name="connsiteX1" fmla="*/ 260487 w 2604873"/>
              <a:gd name="connsiteY1" fmla="*/ 0 h 4419599"/>
              <a:gd name="connsiteX2" fmla="*/ 2344386 w 2604873"/>
              <a:gd name="connsiteY2" fmla="*/ 0 h 4419599"/>
              <a:gd name="connsiteX3" fmla="*/ 2604873 w 2604873"/>
              <a:gd name="connsiteY3" fmla="*/ 260487 h 4419599"/>
              <a:gd name="connsiteX4" fmla="*/ 2604873 w 2604873"/>
              <a:gd name="connsiteY4" fmla="*/ 4159112 h 4419599"/>
              <a:gd name="connsiteX5" fmla="*/ 2344386 w 2604873"/>
              <a:gd name="connsiteY5" fmla="*/ 4419599 h 4419599"/>
              <a:gd name="connsiteX6" fmla="*/ 260487 w 2604873"/>
              <a:gd name="connsiteY6" fmla="*/ 4419599 h 4419599"/>
              <a:gd name="connsiteX7" fmla="*/ 0 w 2604873"/>
              <a:gd name="connsiteY7" fmla="*/ 4159112 h 4419599"/>
              <a:gd name="connsiteX8" fmla="*/ 0 w 2604873"/>
              <a:gd name="connsiteY8" fmla="*/ 260487 h 441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4873" h="4419599">
                <a:moveTo>
                  <a:pt x="0" y="260487"/>
                </a:moveTo>
                <a:cubicBezTo>
                  <a:pt x="0" y="116624"/>
                  <a:pt x="116624" y="0"/>
                  <a:pt x="260487" y="0"/>
                </a:cubicBezTo>
                <a:lnTo>
                  <a:pt x="2344386" y="0"/>
                </a:lnTo>
                <a:cubicBezTo>
                  <a:pt x="2488249" y="0"/>
                  <a:pt x="2604873" y="116624"/>
                  <a:pt x="2604873" y="260487"/>
                </a:cubicBezTo>
                <a:lnTo>
                  <a:pt x="2604873" y="4159112"/>
                </a:lnTo>
                <a:cubicBezTo>
                  <a:pt x="2604873" y="4302975"/>
                  <a:pt x="2488249" y="4419599"/>
                  <a:pt x="2344386" y="4419599"/>
                </a:cubicBezTo>
                <a:lnTo>
                  <a:pt x="260487" y="4419599"/>
                </a:lnTo>
                <a:cubicBezTo>
                  <a:pt x="116624" y="4419599"/>
                  <a:pt x="0" y="4302975"/>
                  <a:pt x="0" y="4159112"/>
                </a:cubicBezTo>
                <a:lnTo>
                  <a:pt x="0" y="26048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69920" numCol="1" spcCol="1270" anchor="ctr" anchorCtr="0">
            <a:noAutofit/>
          </a:bodyPr>
          <a:lstStyle/>
          <a:p>
            <a:pPr lvl="0" algn="ctr" defTabSz="889000">
              <a:lnSpc>
                <a:spcPct val="90000"/>
              </a:lnSpc>
              <a:spcBef>
                <a:spcPct val="0"/>
              </a:spcBef>
              <a:spcAft>
                <a:spcPct val="35000"/>
              </a:spcAft>
            </a:pPr>
            <a:endParaRPr lang="zh-CN" altLang="en-US" sz="2000" kern="1200" dirty="0">
              <a:solidFill>
                <a:schemeClr val="accent4">
                  <a:lumMod val="75000"/>
                </a:schemeClr>
              </a:solidFill>
            </a:endParaRPr>
          </a:p>
        </p:txBody>
      </p:sp>
      <p:sp>
        <p:nvSpPr>
          <p:cNvPr id="7" name="任意形状 6"/>
          <p:cNvSpPr/>
          <p:nvPr/>
        </p:nvSpPr>
        <p:spPr>
          <a:xfrm>
            <a:off x="738196" y="1179535"/>
            <a:ext cx="6070218" cy="641325"/>
          </a:xfrm>
          <a:custGeom>
            <a:avLst/>
            <a:gdLst>
              <a:gd name="connsiteX0" fmla="*/ 0 w 2083898"/>
              <a:gd name="connsiteY0" fmla="*/ 133257 h 1332569"/>
              <a:gd name="connsiteX1" fmla="*/ 133257 w 2083898"/>
              <a:gd name="connsiteY1" fmla="*/ 0 h 1332569"/>
              <a:gd name="connsiteX2" fmla="*/ 1950641 w 2083898"/>
              <a:gd name="connsiteY2" fmla="*/ 0 h 1332569"/>
              <a:gd name="connsiteX3" fmla="*/ 2083898 w 2083898"/>
              <a:gd name="connsiteY3" fmla="*/ 133257 h 1332569"/>
              <a:gd name="connsiteX4" fmla="*/ 2083898 w 2083898"/>
              <a:gd name="connsiteY4" fmla="*/ 1199312 h 1332569"/>
              <a:gd name="connsiteX5" fmla="*/ 1950641 w 2083898"/>
              <a:gd name="connsiteY5" fmla="*/ 1332569 h 1332569"/>
              <a:gd name="connsiteX6" fmla="*/ 133257 w 2083898"/>
              <a:gd name="connsiteY6" fmla="*/ 1332569 h 1332569"/>
              <a:gd name="connsiteX7" fmla="*/ 0 w 2083898"/>
              <a:gd name="connsiteY7" fmla="*/ 1199312 h 1332569"/>
              <a:gd name="connsiteX8" fmla="*/ 0 w 2083898"/>
              <a:gd name="connsiteY8" fmla="*/ 133257 h 13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898" h="1332569">
                <a:moveTo>
                  <a:pt x="0" y="133257"/>
                </a:moveTo>
                <a:cubicBezTo>
                  <a:pt x="0" y="59661"/>
                  <a:pt x="59661" y="0"/>
                  <a:pt x="133257" y="0"/>
                </a:cubicBezTo>
                <a:lnTo>
                  <a:pt x="1950641" y="0"/>
                </a:lnTo>
                <a:cubicBezTo>
                  <a:pt x="2024237" y="0"/>
                  <a:pt x="2083898" y="59661"/>
                  <a:pt x="2083898" y="133257"/>
                </a:cubicBezTo>
                <a:lnTo>
                  <a:pt x="2083898" y="1199312"/>
                </a:lnTo>
                <a:cubicBezTo>
                  <a:pt x="2083898" y="1272908"/>
                  <a:pt x="2024237" y="1332569"/>
                  <a:pt x="1950641" y="1332569"/>
                </a:cubicBezTo>
                <a:lnTo>
                  <a:pt x="133257" y="1332569"/>
                </a:lnTo>
                <a:cubicBezTo>
                  <a:pt x="59661" y="1332569"/>
                  <a:pt x="0" y="1272908"/>
                  <a:pt x="0" y="1199312"/>
                </a:cubicBezTo>
                <a:lnTo>
                  <a:pt x="0" y="133257"/>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89830" tIns="77130" rIns="89830" bIns="7713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accent4">
                    <a:lumMod val="75000"/>
                  </a:schemeClr>
                </a:solidFill>
              </a:rPr>
              <a:t>综合检测</a:t>
            </a:r>
          </a:p>
        </p:txBody>
      </p:sp>
      <p:sp>
        <p:nvSpPr>
          <p:cNvPr id="9" name="云形标注 6">
            <a:extLst>
              <a:ext uri="{FF2B5EF4-FFF2-40B4-BE49-F238E27FC236}">
                <a16:creationId xmlns:a16="http://schemas.microsoft.com/office/drawing/2014/main" id="{7F02A9E9-707A-426C-80BD-C7CD743BE83C}"/>
              </a:ext>
            </a:extLst>
          </p:cNvPr>
          <p:cNvSpPr/>
          <p:nvPr/>
        </p:nvSpPr>
        <p:spPr>
          <a:xfrm>
            <a:off x="8574389" y="842357"/>
            <a:ext cx="3403107" cy="4554243"/>
          </a:xfrm>
          <a:prstGeom prst="cloudCallout">
            <a:avLst>
              <a:gd name="adj1" fmla="val -74518"/>
              <a:gd name="adj2" fmla="val 1148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solidFill>
                  <a:schemeClr val="accent4"/>
                </a:solidFill>
                <a:effectLst/>
                <a:latin typeface="宋体" panose="02010600030101010101" pitchFamily="2" charset="-122"/>
                <a:ea typeface="宋体" panose="02010600030101010101" pitchFamily="2" charset="-122"/>
                <a:cs typeface="Times New Roman" panose="02020603050405020304" pitchFamily="18" charset="0"/>
              </a:rPr>
              <a:t>检测混合溶液的四项参数</a:t>
            </a:r>
            <a:endParaRPr lang="zh-CN" altLang="en-US" sz="1800" kern="100" dirty="0">
              <a:solidFill>
                <a:schemeClr val="accent4"/>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descr="IMG_5498">
            <a:extLst>
              <a:ext uri="{FF2B5EF4-FFF2-40B4-BE49-F238E27FC236}">
                <a16:creationId xmlns:a16="http://schemas.microsoft.com/office/drawing/2014/main" id="{5B31FA79-54BF-46B8-B16C-751EFEDABF8B}"/>
              </a:ext>
            </a:extLst>
          </p:cNvPr>
          <p:cNvPicPr/>
          <p:nvPr/>
        </p:nvPicPr>
        <p:blipFill>
          <a:blip r:embed="rId3"/>
          <a:stretch>
            <a:fillRect/>
          </a:stretch>
        </p:blipFill>
        <p:spPr>
          <a:xfrm rot="16200000">
            <a:off x="34147" y="2337631"/>
            <a:ext cx="3239326" cy="2878612"/>
          </a:xfrm>
          <a:prstGeom prst="rect">
            <a:avLst/>
          </a:prstGeom>
        </p:spPr>
      </p:pic>
      <p:pic>
        <p:nvPicPr>
          <p:cNvPr id="11" name="图片 10" descr="IMG_5499">
            <a:extLst>
              <a:ext uri="{FF2B5EF4-FFF2-40B4-BE49-F238E27FC236}">
                <a16:creationId xmlns:a16="http://schemas.microsoft.com/office/drawing/2014/main" id="{6F9B5E1F-0B53-46B1-8318-47D150D003AC}"/>
              </a:ext>
            </a:extLst>
          </p:cNvPr>
          <p:cNvPicPr/>
          <p:nvPr/>
        </p:nvPicPr>
        <p:blipFill>
          <a:blip r:embed="rId4"/>
          <a:srcRect l="11918" t="8406" r="24440" b="3926"/>
          <a:stretch>
            <a:fillRect/>
          </a:stretch>
        </p:blipFill>
        <p:spPr>
          <a:xfrm>
            <a:off x="3093117" y="2157274"/>
            <a:ext cx="3822588" cy="3239326"/>
          </a:xfrm>
          <a:prstGeom prst="rect">
            <a:avLst/>
          </a:prstGeom>
        </p:spPr>
      </p:pic>
    </p:spTree>
    <p:extLst>
      <p:ext uri="{BB962C8B-B14F-4D97-AF65-F5344CB8AC3E}">
        <p14:creationId xmlns:p14="http://schemas.microsoft.com/office/powerpoint/2010/main" val="369121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a:t>总结与展望</a:t>
            </a:r>
          </a:p>
        </p:txBody>
      </p:sp>
    </p:spTree>
    <p:extLst>
      <p:ext uri="{BB962C8B-B14F-4D97-AF65-F5344CB8AC3E}">
        <p14:creationId xmlns:p14="http://schemas.microsoft.com/office/powerpoint/2010/main" val="222028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4">
                    <a:lumMod val="75000"/>
                  </a:schemeClr>
                </a:solidFill>
              </a:rPr>
              <a:t>PART THREE </a:t>
            </a:r>
            <a:r>
              <a:rPr kumimoji="1" lang="zh-CN" altLang="en-US" dirty="0">
                <a:solidFill>
                  <a:schemeClr val="accent4">
                    <a:lumMod val="75000"/>
                  </a:schemeClr>
                </a:solidFill>
              </a:rPr>
              <a:t>成果展示</a:t>
            </a:r>
          </a:p>
        </p:txBody>
      </p:sp>
      <p:sp>
        <p:nvSpPr>
          <p:cNvPr id="6" name="任意形状 5"/>
          <p:cNvSpPr/>
          <p:nvPr/>
        </p:nvSpPr>
        <p:spPr>
          <a:xfrm>
            <a:off x="2488764" y="843857"/>
            <a:ext cx="7457241" cy="5272858"/>
          </a:xfrm>
          <a:custGeom>
            <a:avLst/>
            <a:gdLst>
              <a:gd name="connsiteX0" fmla="*/ 0 w 2604873"/>
              <a:gd name="connsiteY0" fmla="*/ 260487 h 4419599"/>
              <a:gd name="connsiteX1" fmla="*/ 260487 w 2604873"/>
              <a:gd name="connsiteY1" fmla="*/ 0 h 4419599"/>
              <a:gd name="connsiteX2" fmla="*/ 2344386 w 2604873"/>
              <a:gd name="connsiteY2" fmla="*/ 0 h 4419599"/>
              <a:gd name="connsiteX3" fmla="*/ 2604873 w 2604873"/>
              <a:gd name="connsiteY3" fmla="*/ 260487 h 4419599"/>
              <a:gd name="connsiteX4" fmla="*/ 2604873 w 2604873"/>
              <a:gd name="connsiteY4" fmla="*/ 4159112 h 4419599"/>
              <a:gd name="connsiteX5" fmla="*/ 2344386 w 2604873"/>
              <a:gd name="connsiteY5" fmla="*/ 4419599 h 4419599"/>
              <a:gd name="connsiteX6" fmla="*/ 260487 w 2604873"/>
              <a:gd name="connsiteY6" fmla="*/ 4419599 h 4419599"/>
              <a:gd name="connsiteX7" fmla="*/ 0 w 2604873"/>
              <a:gd name="connsiteY7" fmla="*/ 4159112 h 4419599"/>
              <a:gd name="connsiteX8" fmla="*/ 0 w 2604873"/>
              <a:gd name="connsiteY8" fmla="*/ 260487 h 441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4873" h="4419599">
                <a:moveTo>
                  <a:pt x="0" y="260487"/>
                </a:moveTo>
                <a:cubicBezTo>
                  <a:pt x="0" y="116624"/>
                  <a:pt x="116624" y="0"/>
                  <a:pt x="260487" y="0"/>
                </a:cubicBezTo>
                <a:lnTo>
                  <a:pt x="2344386" y="0"/>
                </a:lnTo>
                <a:cubicBezTo>
                  <a:pt x="2488249" y="0"/>
                  <a:pt x="2604873" y="116624"/>
                  <a:pt x="2604873" y="260487"/>
                </a:cubicBezTo>
                <a:lnTo>
                  <a:pt x="2604873" y="4159112"/>
                </a:lnTo>
                <a:cubicBezTo>
                  <a:pt x="2604873" y="4302975"/>
                  <a:pt x="2488249" y="4419599"/>
                  <a:pt x="2344386" y="4419599"/>
                </a:cubicBezTo>
                <a:lnTo>
                  <a:pt x="260487" y="4419599"/>
                </a:lnTo>
                <a:cubicBezTo>
                  <a:pt x="116624" y="4419599"/>
                  <a:pt x="0" y="4302975"/>
                  <a:pt x="0" y="4159112"/>
                </a:cubicBezTo>
                <a:lnTo>
                  <a:pt x="0" y="26048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69920" numCol="1" spcCol="1270" anchor="ctr" anchorCtr="0">
            <a:noAutofit/>
          </a:bodyPr>
          <a:lstStyle/>
          <a:p>
            <a:pPr marL="0" marR="0" indent="304800" algn="just">
              <a:lnSpc>
                <a:spcPct val="150000"/>
              </a:lnSpc>
              <a:spcBef>
                <a:spcPts val="0"/>
              </a:spcBef>
              <a:spcAft>
                <a:spcPts val="0"/>
              </a:spcAft>
            </a:pPr>
            <a:endPar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en-US" altLang="zh-CN" sz="1400" kern="100" dirty="0">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en-US" altLang="zh-CN" sz="14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本系统采用</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STM32F407ZGT6</a:t>
            </a: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作为主控芯片，结合温度传感器、</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pH</a:t>
            </a: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值传感器、电导率传感器、浑浊度传感器及</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STM32</a:t>
            </a: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中内嵌的外设（</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ADC</a:t>
            </a: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DMA</a:t>
            </a: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FSMC</a:t>
            </a: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）等，最终实现了以下功能：</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a:lnSpc>
                <a:spcPct val="150000"/>
              </a:lnSpc>
              <a:spcBef>
                <a:spcPts val="0"/>
              </a:spcBef>
              <a:spcAft>
                <a:spcPts val="0"/>
              </a:spcAft>
              <a:buFont typeface="Times New Roman" panose="02020603050405020304" pitchFamily="18" charset="0"/>
              <a:buAutoNum type="arabicPeriod"/>
            </a:pPr>
            <a:r>
              <a:rPr lang="zh-CN" altLang="en-US" sz="1400" b="0" kern="100" dirty="0">
                <a:effectLst/>
                <a:latin typeface="宋体" panose="02010600030101010101" pitchFamily="2" charset="-122"/>
                <a:ea typeface="宋体" panose="02010600030101010101" pitchFamily="2" charset="-122"/>
                <a:cs typeface="Times New Roman" panose="02020603050405020304" pitchFamily="18" charset="0"/>
              </a:rPr>
              <a:t>能够实时检测水样的温度、浑浊度、</a:t>
            </a:r>
            <a:r>
              <a:rPr lang="en-US" altLang="zh-CN" sz="1400" b="0" kern="100" dirty="0">
                <a:effectLst/>
                <a:latin typeface="宋体" panose="02010600030101010101" pitchFamily="2" charset="-122"/>
                <a:ea typeface="宋体" panose="02010600030101010101" pitchFamily="2" charset="-122"/>
                <a:cs typeface="Times New Roman" panose="02020603050405020304" pitchFamily="18" charset="0"/>
              </a:rPr>
              <a:t>PH</a:t>
            </a:r>
            <a:r>
              <a:rPr lang="zh-CN" altLang="en-US" sz="1400" b="0" kern="100" dirty="0">
                <a:effectLst/>
                <a:latin typeface="宋体" panose="02010600030101010101" pitchFamily="2" charset="-122"/>
                <a:ea typeface="宋体" panose="02010600030101010101" pitchFamily="2" charset="-122"/>
                <a:cs typeface="Times New Roman" panose="02020603050405020304" pitchFamily="18" charset="0"/>
              </a:rPr>
              <a:t>值和电导率。</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a:lnSpc>
                <a:spcPct val="150000"/>
              </a:lnSpc>
              <a:spcBef>
                <a:spcPts val="0"/>
              </a:spcBef>
              <a:spcAft>
                <a:spcPts val="0"/>
              </a:spcAft>
              <a:buFont typeface="Times New Roman" panose="02020603050405020304" pitchFamily="18" charset="0"/>
              <a:buAutoNum type="arabicPeriod"/>
            </a:pPr>
            <a:r>
              <a:rPr lang="zh-CN" altLang="en-US" sz="1400" b="0" kern="100" dirty="0">
                <a:effectLst/>
                <a:latin typeface="宋体" panose="02010600030101010101" pitchFamily="2" charset="-122"/>
                <a:ea typeface="宋体" panose="02010600030101010101" pitchFamily="2" charset="-122"/>
                <a:cs typeface="Times New Roman" panose="02020603050405020304" pitchFamily="18" charset="0"/>
              </a:rPr>
              <a:t>液晶显示屏能够实时显示检测数据，方便用户实时观察水质。</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lnSpc>
                <a:spcPct val="150000"/>
              </a:lnSpc>
              <a:spcBef>
                <a:spcPts val="0"/>
              </a:spcBef>
              <a:spcAft>
                <a:spcPts val="0"/>
              </a:spcAft>
            </a:pPr>
            <a:r>
              <a:rPr lang="zh-CN" altLang="en-US" sz="14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经测试，本系统性能稳定、检测精度高，此外系统还具有使用便捷、价格低廉等特点。</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当然，本系统还有可改进之处：</a:t>
            </a:r>
            <a:endParaRPr lang="en-US" altLang="zh-CN" sz="1400" kern="100" dirty="0">
              <a:latin typeface="宋体" panose="02010600030101010101" pitchFamily="2" charset="-122"/>
              <a:ea typeface="宋体" panose="02010600030101010101" pitchFamily="2" charset="-122"/>
              <a:cs typeface="Times New Roman" panose="02020603050405020304" pitchFamily="18" charset="0"/>
            </a:endParaRPr>
          </a:p>
          <a:p>
            <a:pPr marL="0" marR="0" indent="304800">
              <a:lnSpc>
                <a:spcPct val="150000"/>
              </a:lnSpc>
              <a:spcBef>
                <a:spcPts val="0"/>
              </a:spcBef>
              <a:spcAft>
                <a:spcPts val="0"/>
              </a:spcAft>
            </a:pPr>
            <a:r>
              <a:rPr lang="en-US" altLang="zh-CN" sz="14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还可对本检测系统添加蜂鸣器或</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LED</a:t>
            </a: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闪烁等报警功能模块，可对四项参数均事先设置安全阈值，一旦检测结果超出安全阈值，报警模块即发出蜂鸣声或红灯闪烁以提醒用户当前水质可能已不能供正常使用。</a:t>
            </a:r>
            <a:endParaRPr lang="en-US" altLang="zh-CN" sz="14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nSpc>
                <a:spcPct val="150000"/>
              </a:lnSpc>
              <a:spcBef>
                <a:spcPts val="0"/>
              </a:spcBef>
              <a:spcAft>
                <a:spcPts val="0"/>
              </a:spcAft>
            </a:pPr>
            <a:r>
              <a:rPr lang="en-US" altLang="zh-CN" sz="14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400" kern="100" dirty="0">
                <a:effectLst/>
                <a:latin typeface="宋体" panose="02010600030101010101" pitchFamily="2" charset="-122"/>
                <a:ea typeface="宋体" panose="02010600030101010101" pitchFamily="2" charset="-122"/>
                <a:cs typeface="Times New Roman" panose="02020603050405020304" pitchFamily="18" charset="0"/>
              </a:rPr>
              <a:t>本系统对检测数据也未进行存储，每进行一次新的检测就会将上一次的检测数据覆盖掉，系统关机重启之后所有的检测数据也会丢失。若可为本系统建立一个服务器端数据库，将本系统作为客户端，并添加网络通信功能，一旦客户端检测到数据就立即上传到服务器端，而服务器端的海量数据可以应用于污水处理、水质监测等领域。</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304800" algn="just">
              <a:lnSpc>
                <a:spcPct val="150000"/>
              </a:lnSpc>
              <a:spcBef>
                <a:spcPts val="0"/>
              </a:spcBef>
              <a:spcAft>
                <a:spcPts val="0"/>
              </a:spcAft>
            </a:pPr>
            <a:endPar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任意形状 6"/>
          <p:cNvSpPr/>
          <p:nvPr/>
        </p:nvSpPr>
        <p:spPr>
          <a:xfrm>
            <a:off x="3060891" y="904558"/>
            <a:ext cx="6070218" cy="641325"/>
          </a:xfrm>
          <a:custGeom>
            <a:avLst/>
            <a:gdLst>
              <a:gd name="connsiteX0" fmla="*/ 0 w 2083898"/>
              <a:gd name="connsiteY0" fmla="*/ 133257 h 1332569"/>
              <a:gd name="connsiteX1" fmla="*/ 133257 w 2083898"/>
              <a:gd name="connsiteY1" fmla="*/ 0 h 1332569"/>
              <a:gd name="connsiteX2" fmla="*/ 1950641 w 2083898"/>
              <a:gd name="connsiteY2" fmla="*/ 0 h 1332569"/>
              <a:gd name="connsiteX3" fmla="*/ 2083898 w 2083898"/>
              <a:gd name="connsiteY3" fmla="*/ 133257 h 1332569"/>
              <a:gd name="connsiteX4" fmla="*/ 2083898 w 2083898"/>
              <a:gd name="connsiteY4" fmla="*/ 1199312 h 1332569"/>
              <a:gd name="connsiteX5" fmla="*/ 1950641 w 2083898"/>
              <a:gd name="connsiteY5" fmla="*/ 1332569 h 1332569"/>
              <a:gd name="connsiteX6" fmla="*/ 133257 w 2083898"/>
              <a:gd name="connsiteY6" fmla="*/ 1332569 h 1332569"/>
              <a:gd name="connsiteX7" fmla="*/ 0 w 2083898"/>
              <a:gd name="connsiteY7" fmla="*/ 1199312 h 1332569"/>
              <a:gd name="connsiteX8" fmla="*/ 0 w 2083898"/>
              <a:gd name="connsiteY8" fmla="*/ 133257 h 13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898" h="1332569">
                <a:moveTo>
                  <a:pt x="0" y="133257"/>
                </a:moveTo>
                <a:cubicBezTo>
                  <a:pt x="0" y="59661"/>
                  <a:pt x="59661" y="0"/>
                  <a:pt x="133257" y="0"/>
                </a:cubicBezTo>
                <a:lnTo>
                  <a:pt x="1950641" y="0"/>
                </a:lnTo>
                <a:cubicBezTo>
                  <a:pt x="2024237" y="0"/>
                  <a:pt x="2083898" y="59661"/>
                  <a:pt x="2083898" y="133257"/>
                </a:cubicBezTo>
                <a:lnTo>
                  <a:pt x="2083898" y="1199312"/>
                </a:lnTo>
                <a:cubicBezTo>
                  <a:pt x="2083898" y="1272908"/>
                  <a:pt x="2024237" y="1332569"/>
                  <a:pt x="1950641" y="1332569"/>
                </a:cubicBezTo>
                <a:lnTo>
                  <a:pt x="133257" y="1332569"/>
                </a:lnTo>
                <a:cubicBezTo>
                  <a:pt x="59661" y="1332569"/>
                  <a:pt x="0" y="1272908"/>
                  <a:pt x="0" y="1199312"/>
                </a:cubicBezTo>
                <a:lnTo>
                  <a:pt x="0" y="133257"/>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89830" tIns="77130" rIns="89830" bIns="7713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accent4">
                    <a:lumMod val="75000"/>
                  </a:schemeClr>
                </a:solidFill>
              </a:rPr>
              <a:t>综合检测</a:t>
            </a:r>
          </a:p>
        </p:txBody>
      </p:sp>
    </p:spTree>
    <p:extLst>
      <p:ext uri="{BB962C8B-B14F-4D97-AF65-F5344CB8AC3E}">
        <p14:creationId xmlns:p14="http://schemas.microsoft.com/office/powerpoint/2010/main" val="214104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8575" y="1554163"/>
            <a:ext cx="6072215" cy="834708"/>
          </a:xfrm>
        </p:spPr>
        <p:txBody>
          <a:bodyPr/>
          <a:lstStyle/>
          <a:p>
            <a:r>
              <a:rPr kumimoji="1" lang="zh-CN" altLang="en-US" dirty="0">
                <a:latin typeface="Microsoft YaHei" charset="0"/>
                <a:ea typeface="Microsoft YaHei" charset="0"/>
                <a:cs typeface="Microsoft YaHei" charset="0"/>
              </a:rPr>
              <a:t>汇报完毕，谢谢观看！</a:t>
            </a:r>
          </a:p>
        </p:txBody>
      </p:sp>
      <p:sp>
        <p:nvSpPr>
          <p:cNvPr id="3" name="文本占位符 2"/>
          <p:cNvSpPr>
            <a:spLocks noGrp="1"/>
          </p:cNvSpPr>
          <p:nvPr>
            <p:ph type="body" sz="quarter" idx="11"/>
          </p:nvPr>
        </p:nvSpPr>
        <p:spPr>
          <a:xfrm>
            <a:off x="391649" y="2388871"/>
            <a:ext cx="6072214" cy="1215006"/>
          </a:xfrm>
        </p:spPr>
        <p:txBody>
          <a:bodyPr/>
          <a:lstStyle/>
          <a:p>
            <a:r>
              <a:rPr kumimoji="1" lang="en-US" altLang="zh-CN" dirty="0">
                <a:latin typeface="Microsoft YaHei" charset="0"/>
                <a:ea typeface="Microsoft YaHei" charset="0"/>
                <a:cs typeface="Microsoft YaHei" charset="0"/>
              </a:rPr>
              <a:t>THANK</a:t>
            </a:r>
            <a:r>
              <a:rPr kumimoji="1" lang="zh-CN" altLang="en-US" dirty="0">
                <a:latin typeface="Microsoft YaHei" charset="0"/>
                <a:ea typeface="Microsoft YaHei" charset="0"/>
                <a:cs typeface="Microsoft YaHei" charset="0"/>
              </a:rPr>
              <a:t> </a:t>
            </a:r>
            <a:r>
              <a:rPr kumimoji="1" lang="en-US" altLang="zh-CN" dirty="0">
                <a:latin typeface="Microsoft YaHei" charset="0"/>
                <a:ea typeface="Microsoft YaHei" charset="0"/>
                <a:cs typeface="Microsoft YaHei" charset="0"/>
              </a:rPr>
              <a:t>YOU</a:t>
            </a:r>
            <a:r>
              <a:rPr kumimoji="1" lang="zh-CN" altLang="en-US" dirty="0">
                <a:latin typeface="Microsoft YaHei" charset="0"/>
                <a:ea typeface="Microsoft YaHei" charset="0"/>
                <a:cs typeface="Microsoft YaHei" charset="0"/>
              </a:rPr>
              <a:t>！</a:t>
            </a:r>
          </a:p>
        </p:txBody>
      </p:sp>
      <p:sp>
        <p:nvSpPr>
          <p:cNvPr id="5" name="文本占位符 4"/>
          <p:cNvSpPr>
            <a:spLocks noGrp="1"/>
          </p:cNvSpPr>
          <p:nvPr>
            <p:ph type="body" sz="quarter" idx="13"/>
          </p:nvPr>
        </p:nvSpPr>
        <p:spPr/>
        <p:txBody>
          <a:bodyPr/>
          <a:lstStyle/>
          <a:p>
            <a:pPr>
              <a:lnSpc>
                <a:spcPct val="150000"/>
              </a:lnSpc>
              <a:buFont typeface="Wingdings" charset="2"/>
              <a:buChar char="n"/>
            </a:pPr>
            <a:r>
              <a:rPr lang="zh-CN" altLang="en-US" dirty="0">
                <a:latin typeface="微软雅黑" charset="0"/>
                <a:ea typeface="微软雅黑" charset="0"/>
              </a:rPr>
              <a:t>指导老师：徐荃老师</a:t>
            </a:r>
            <a:endParaRPr lang="en-US" altLang="zh-CN" dirty="0">
              <a:latin typeface="微软雅黑" charset="0"/>
              <a:ea typeface="微软雅黑" charset="0"/>
            </a:endParaRPr>
          </a:p>
          <a:p>
            <a:pPr>
              <a:lnSpc>
                <a:spcPct val="150000"/>
              </a:lnSpc>
              <a:buFont typeface="Wingdings" charset="2"/>
              <a:buChar char="n"/>
            </a:pPr>
            <a:r>
              <a:rPr lang="zh-CN" altLang="en-US" dirty="0">
                <a:latin typeface="微软雅黑" charset="0"/>
                <a:ea typeface="微软雅黑" charset="0"/>
              </a:rPr>
              <a:t>报告人：夏庆生</a:t>
            </a:r>
          </a:p>
        </p:txBody>
      </p:sp>
    </p:spTree>
    <p:extLst>
      <p:ext uri="{BB962C8B-B14F-4D97-AF65-F5344CB8AC3E}">
        <p14:creationId xmlns:p14="http://schemas.microsoft.com/office/powerpoint/2010/main" val="13194334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a:t>系统设计内容</a:t>
            </a:r>
          </a:p>
        </p:txBody>
      </p:sp>
    </p:spTree>
    <p:extLst>
      <p:ext uri="{BB962C8B-B14F-4D97-AF65-F5344CB8AC3E}">
        <p14:creationId xmlns:p14="http://schemas.microsoft.com/office/powerpoint/2010/main" val="928140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ONE  </a:t>
            </a:r>
            <a:r>
              <a:rPr kumimoji="1" lang="zh-CN" altLang="en-US" dirty="0"/>
              <a:t>系统研究内容</a:t>
            </a:r>
          </a:p>
        </p:txBody>
      </p:sp>
      <p:sp>
        <p:nvSpPr>
          <p:cNvPr id="9" name="文本框 8"/>
          <p:cNvSpPr txBox="1"/>
          <p:nvPr/>
        </p:nvSpPr>
        <p:spPr>
          <a:xfrm>
            <a:off x="4662646" y="1552808"/>
            <a:ext cx="5421085" cy="59093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本文想要设计一种简单实用且价格低廉的水质检测设备，主要用于家庭生活中检测饮用水水质状况。</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本系统使用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STM32F407ZGT6</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作为主控芯片，搭配温度传感器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DS18B20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、浑浊度传感器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TSW-30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PH</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值传感器、电导率传感器及液晶显示屏，并使用集成开发环境</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KEIL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编写源代码。温度传感器模块输出的数字量可以直送到主控单元，经处理后送往显示屏显示，而其余三个传感器模块的输出均需由主控单元的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ADC</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外设进行抽样、量化、编码形成数字量再通过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DMA</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外设传输到主控芯片的内存中，最后交由显示模块显示。显示屏自带液晶控制器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NT35510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STM32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单片机通过主控芯片中的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FSMC</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外设模拟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8080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时序进行通讯。</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backgroundRemoval t="10000" b="96528" l="10000" r="90000"/>
                    </a14:imgEffect>
                  </a14:imgLayer>
                </a14:imgProps>
              </a:ext>
            </a:extLst>
          </a:blip>
          <a:stretch>
            <a:fillRect/>
          </a:stretch>
        </p:blipFill>
        <p:spPr>
          <a:xfrm>
            <a:off x="-304800" y="3365500"/>
            <a:ext cx="4470058" cy="3352543"/>
          </a:xfrm>
          <a:prstGeom prst="rect">
            <a:avLst/>
          </a:prstGeom>
          <a:effectLst>
            <a:outerShdw blurRad="63500" sx="102000" sy="102000" algn="ctr" rotWithShape="0">
              <a:prstClr val="black">
                <a:alpha val="40000"/>
              </a:prstClr>
            </a:outerShdw>
          </a:effectLst>
        </p:spPr>
      </p:pic>
      <p:sp>
        <p:nvSpPr>
          <p:cNvPr id="7" name="云形标注 6"/>
          <p:cNvSpPr/>
          <p:nvPr/>
        </p:nvSpPr>
        <p:spPr>
          <a:xfrm>
            <a:off x="634481" y="1221290"/>
            <a:ext cx="3780317" cy="220770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21166126">
            <a:off x="1017347" y="1759253"/>
            <a:ext cx="3262433" cy="812595"/>
          </a:xfrm>
          <a:prstGeom prst="rect">
            <a:avLst/>
          </a:prstGeom>
        </p:spPr>
        <p:txBody>
          <a:bodyPr wrap="none">
            <a:spAutoFit/>
          </a:bodyPr>
          <a:lstStyle/>
          <a:p>
            <a:pPr algn="ctr" defTabSz="609585">
              <a:lnSpc>
                <a:spcPct val="130000"/>
              </a:lnSpc>
            </a:pPr>
            <a:r>
              <a:rPr lang="zh-CN" altLang="en-US" sz="4000" b="1" dirty="0">
                <a:solidFill>
                  <a:schemeClr val="accent1"/>
                </a:solidFill>
                <a:ea typeface="微软雅黑" charset="0"/>
              </a:rPr>
              <a:t>系统设计内容</a:t>
            </a:r>
            <a:endParaRPr lang="en-US" altLang="zh-CN" sz="4000" b="1" dirty="0">
              <a:solidFill>
                <a:schemeClr val="accent1"/>
              </a:solidFill>
              <a:ea typeface="微软雅黑" charset="0"/>
            </a:endParaRPr>
          </a:p>
        </p:txBody>
      </p:sp>
    </p:spTree>
    <p:extLst>
      <p:ext uri="{BB962C8B-B14F-4D97-AF65-F5344CB8AC3E}">
        <p14:creationId xmlns:p14="http://schemas.microsoft.com/office/powerpoint/2010/main" val="1515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a:t>系统软硬件设计</a:t>
            </a:r>
          </a:p>
        </p:txBody>
      </p:sp>
    </p:spTree>
    <p:extLst>
      <p:ext uri="{BB962C8B-B14F-4D97-AF65-F5344CB8AC3E}">
        <p14:creationId xmlns:p14="http://schemas.microsoft.com/office/powerpoint/2010/main" val="1396918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TWO </a:t>
            </a:r>
            <a:r>
              <a:rPr kumimoji="1" lang="zh-CN" altLang="en-US" dirty="0"/>
              <a:t>系统软硬件设计</a:t>
            </a:r>
          </a:p>
        </p:txBody>
      </p:sp>
      <p:sp>
        <p:nvSpPr>
          <p:cNvPr id="6" name="任意形状 5"/>
          <p:cNvSpPr/>
          <p:nvPr/>
        </p:nvSpPr>
        <p:spPr>
          <a:xfrm>
            <a:off x="2539015" y="896646"/>
            <a:ext cx="7093258" cy="4704054"/>
          </a:xfrm>
          <a:custGeom>
            <a:avLst/>
            <a:gdLst>
              <a:gd name="connsiteX0" fmla="*/ 0 w 2604873"/>
              <a:gd name="connsiteY0" fmla="*/ 260487 h 4419599"/>
              <a:gd name="connsiteX1" fmla="*/ 260487 w 2604873"/>
              <a:gd name="connsiteY1" fmla="*/ 0 h 4419599"/>
              <a:gd name="connsiteX2" fmla="*/ 2344386 w 2604873"/>
              <a:gd name="connsiteY2" fmla="*/ 0 h 4419599"/>
              <a:gd name="connsiteX3" fmla="*/ 2604873 w 2604873"/>
              <a:gd name="connsiteY3" fmla="*/ 260487 h 4419599"/>
              <a:gd name="connsiteX4" fmla="*/ 2604873 w 2604873"/>
              <a:gd name="connsiteY4" fmla="*/ 4159112 h 4419599"/>
              <a:gd name="connsiteX5" fmla="*/ 2344386 w 2604873"/>
              <a:gd name="connsiteY5" fmla="*/ 4419599 h 4419599"/>
              <a:gd name="connsiteX6" fmla="*/ 260487 w 2604873"/>
              <a:gd name="connsiteY6" fmla="*/ 4419599 h 4419599"/>
              <a:gd name="connsiteX7" fmla="*/ 0 w 2604873"/>
              <a:gd name="connsiteY7" fmla="*/ 4159112 h 4419599"/>
              <a:gd name="connsiteX8" fmla="*/ 0 w 2604873"/>
              <a:gd name="connsiteY8" fmla="*/ 260487 h 441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4873" h="4419599">
                <a:moveTo>
                  <a:pt x="0" y="260487"/>
                </a:moveTo>
                <a:cubicBezTo>
                  <a:pt x="0" y="116624"/>
                  <a:pt x="116624" y="0"/>
                  <a:pt x="260487" y="0"/>
                </a:cubicBezTo>
                <a:lnTo>
                  <a:pt x="2344386" y="0"/>
                </a:lnTo>
                <a:cubicBezTo>
                  <a:pt x="2488249" y="0"/>
                  <a:pt x="2604873" y="116624"/>
                  <a:pt x="2604873" y="260487"/>
                </a:cubicBezTo>
                <a:lnTo>
                  <a:pt x="2604873" y="4159112"/>
                </a:lnTo>
                <a:cubicBezTo>
                  <a:pt x="2604873" y="4302975"/>
                  <a:pt x="2488249" y="4419599"/>
                  <a:pt x="2344386" y="4419599"/>
                </a:cubicBezTo>
                <a:lnTo>
                  <a:pt x="260487" y="4419599"/>
                </a:lnTo>
                <a:cubicBezTo>
                  <a:pt x="116624" y="4419599"/>
                  <a:pt x="0" y="4302975"/>
                  <a:pt x="0" y="4159112"/>
                </a:cubicBezTo>
                <a:lnTo>
                  <a:pt x="0" y="26048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69920" numCol="1" spcCol="1270" anchor="ctr" anchorCtr="0">
            <a:noAutofit/>
          </a:bodyPr>
          <a:lstStyle/>
          <a:p>
            <a:pPr lvl="0" algn="ctr" defTabSz="889000">
              <a:lnSpc>
                <a:spcPct val="90000"/>
              </a:lnSpc>
              <a:spcBef>
                <a:spcPct val="0"/>
              </a:spcBef>
              <a:spcAft>
                <a:spcPct val="35000"/>
              </a:spcAft>
            </a:pPr>
            <a:endParaRPr lang="zh-CN" altLang="en-US" sz="2000" kern="1200" dirty="0"/>
          </a:p>
        </p:txBody>
      </p:sp>
      <p:sp>
        <p:nvSpPr>
          <p:cNvPr id="7" name="任意形状 6"/>
          <p:cNvSpPr/>
          <p:nvPr/>
        </p:nvSpPr>
        <p:spPr>
          <a:xfrm>
            <a:off x="3108534" y="1015426"/>
            <a:ext cx="6070218" cy="641325"/>
          </a:xfrm>
          <a:custGeom>
            <a:avLst/>
            <a:gdLst>
              <a:gd name="connsiteX0" fmla="*/ 0 w 2083898"/>
              <a:gd name="connsiteY0" fmla="*/ 133257 h 1332569"/>
              <a:gd name="connsiteX1" fmla="*/ 133257 w 2083898"/>
              <a:gd name="connsiteY1" fmla="*/ 0 h 1332569"/>
              <a:gd name="connsiteX2" fmla="*/ 1950641 w 2083898"/>
              <a:gd name="connsiteY2" fmla="*/ 0 h 1332569"/>
              <a:gd name="connsiteX3" fmla="*/ 2083898 w 2083898"/>
              <a:gd name="connsiteY3" fmla="*/ 133257 h 1332569"/>
              <a:gd name="connsiteX4" fmla="*/ 2083898 w 2083898"/>
              <a:gd name="connsiteY4" fmla="*/ 1199312 h 1332569"/>
              <a:gd name="connsiteX5" fmla="*/ 1950641 w 2083898"/>
              <a:gd name="connsiteY5" fmla="*/ 1332569 h 1332569"/>
              <a:gd name="connsiteX6" fmla="*/ 133257 w 2083898"/>
              <a:gd name="connsiteY6" fmla="*/ 1332569 h 1332569"/>
              <a:gd name="connsiteX7" fmla="*/ 0 w 2083898"/>
              <a:gd name="connsiteY7" fmla="*/ 1199312 h 1332569"/>
              <a:gd name="connsiteX8" fmla="*/ 0 w 2083898"/>
              <a:gd name="connsiteY8" fmla="*/ 133257 h 13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898" h="1332569">
                <a:moveTo>
                  <a:pt x="0" y="133257"/>
                </a:moveTo>
                <a:cubicBezTo>
                  <a:pt x="0" y="59661"/>
                  <a:pt x="59661" y="0"/>
                  <a:pt x="133257" y="0"/>
                </a:cubicBezTo>
                <a:lnTo>
                  <a:pt x="1950641" y="0"/>
                </a:lnTo>
                <a:cubicBezTo>
                  <a:pt x="2024237" y="0"/>
                  <a:pt x="2083898" y="59661"/>
                  <a:pt x="2083898" y="133257"/>
                </a:cubicBezTo>
                <a:lnTo>
                  <a:pt x="2083898" y="1199312"/>
                </a:lnTo>
                <a:cubicBezTo>
                  <a:pt x="2083898" y="1272908"/>
                  <a:pt x="2024237" y="1332569"/>
                  <a:pt x="1950641" y="1332569"/>
                </a:cubicBezTo>
                <a:lnTo>
                  <a:pt x="133257" y="1332569"/>
                </a:lnTo>
                <a:cubicBezTo>
                  <a:pt x="59661" y="1332569"/>
                  <a:pt x="0" y="1272908"/>
                  <a:pt x="0" y="1199312"/>
                </a:cubicBezTo>
                <a:lnTo>
                  <a:pt x="0" y="133257"/>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89830" tIns="77130" rIns="89830" bIns="77130" numCol="1" spcCol="1270" anchor="ctr" anchorCtr="0">
            <a:noAutofit/>
          </a:bodyPr>
          <a:lstStyle/>
          <a:p>
            <a:pPr lvl="0" algn="ctr" defTabSz="889000">
              <a:lnSpc>
                <a:spcPct val="90000"/>
              </a:lnSpc>
              <a:spcBef>
                <a:spcPct val="0"/>
              </a:spcBef>
              <a:spcAft>
                <a:spcPct val="35000"/>
              </a:spcAft>
            </a:pPr>
            <a:r>
              <a:rPr lang="zh-CN" altLang="en-US" sz="2000" kern="1200" dirty="0"/>
              <a:t>系统硬件框图</a:t>
            </a:r>
          </a:p>
        </p:txBody>
      </p:sp>
      <p:pic>
        <p:nvPicPr>
          <p:cNvPr id="23" name="图片 22" descr="硬件框图">
            <a:extLst>
              <a:ext uri="{FF2B5EF4-FFF2-40B4-BE49-F238E27FC236}">
                <a16:creationId xmlns:a16="http://schemas.microsoft.com/office/drawing/2014/main" id="{C9136125-3974-4D7F-BAB4-6BF89EC89B8E}"/>
              </a:ext>
            </a:extLst>
          </p:cNvPr>
          <p:cNvPicPr/>
          <p:nvPr/>
        </p:nvPicPr>
        <p:blipFill>
          <a:blip r:embed="rId3"/>
          <a:srcRect l="9021" t="6106" r="7506" b="2533"/>
          <a:stretch>
            <a:fillRect/>
          </a:stretch>
        </p:blipFill>
        <p:spPr>
          <a:xfrm>
            <a:off x="3209952" y="1656751"/>
            <a:ext cx="5867381" cy="3865160"/>
          </a:xfrm>
          <a:prstGeom prst="rect">
            <a:avLst/>
          </a:prstGeom>
        </p:spPr>
      </p:pic>
    </p:spTree>
    <p:extLst>
      <p:ext uri="{BB962C8B-B14F-4D97-AF65-F5344CB8AC3E}">
        <p14:creationId xmlns:p14="http://schemas.microsoft.com/office/powerpoint/2010/main" val="52413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TWO </a:t>
            </a:r>
            <a:r>
              <a:rPr kumimoji="1" lang="zh-CN" altLang="en-US" dirty="0"/>
              <a:t>系统软硬件设计</a:t>
            </a:r>
          </a:p>
        </p:txBody>
      </p:sp>
      <p:graphicFrame>
        <p:nvGraphicFramePr>
          <p:cNvPr id="4" name="图表 3"/>
          <p:cNvGraphicFramePr/>
          <p:nvPr>
            <p:extLst>
              <p:ext uri="{D42A27DB-BD31-4B8C-83A1-F6EECF244321}">
                <p14:modId xmlns:p14="http://schemas.microsoft.com/office/powerpoint/2010/main" val="3573696495"/>
              </p:ext>
            </p:extLst>
          </p:nvPr>
        </p:nvGraphicFramePr>
        <p:xfrm>
          <a:off x="498259" y="861135"/>
          <a:ext cx="10591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直接连接符 4">
            <a:extLst>
              <a:ext uri="{FF2B5EF4-FFF2-40B4-BE49-F238E27FC236}">
                <a16:creationId xmlns:a16="http://schemas.microsoft.com/office/drawing/2014/main" id="{9CFF1597-AFF0-4C9C-9D87-C1CC40DA0CA3}"/>
              </a:ext>
            </a:extLst>
          </p:cNvPr>
          <p:cNvCxnSpPr/>
          <p:nvPr/>
        </p:nvCxnSpPr>
        <p:spPr>
          <a:xfrm>
            <a:off x="5788241" y="5104660"/>
            <a:ext cx="0" cy="719091"/>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896209CE-21D0-4C08-A439-9D545F1963F7}"/>
              </a:ext>
            </a:extLst>
          </p:cNvPr>
          <p:cNvCxnSpPr/>
          <p:nvPr/>
        </p:nvCxnSpPr>
        <p:spPr>
          <a:xfrm>
            <a:off x="5788241" y="5823751"/>
            <a:ext cx="523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59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TWO  </a:t>
            </a:r>
            <a:r>
              <a:rPr kumimoji="1" lang="zh-CN" altLang="en-US" dirty="0"/>
              <a:t>系统软硬件设计</a:t>
            </a:r>
          </a:p>
        </p:txBody>
      </p:sp>
      <p:sp>
        <p:nvSpPr>
          <p:cNvPr id="9" name="文本框 8"/>
          <p:cNvSpPr txBox="1"/>
          <p:nvPr/>
        </p:nvSpPr>
        <p:spPr>
          <a:xfrm>
            <a:off x="4662646" y="1552808"/>
            <a:ext cx="5421085"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backgroundRemoval t="10000" b="96528" l="10000" r="90000"/>
                    </a14:imgEffect>
                  </a14:imgLayer>
                </a14:imgProps>
              </a:ext>
            </a:extLst>
          </a:blip>
          <a:stretch>
            <a:fillRect/>
          </a:stretch>
        </p:blipFill>
        <p:spPr>
          <a:xfrm>
            <a:off x="-304800" y="3365500"/>
            <a:ext cx="4470058" cy="3352543"/>
          </a:xfrm>
          <a:prstGeom prst="rect">
            <a:avLst/>
          </a:prstGeom>
          <a:effectLst>
            <a:outerShdw blurRad="63500" sx="102000" sy="102000" algn="ctr" rotWithShape="0">
              <a:prstClr val="black">
                <a:alpha val="40000"/>
              </a:prstClr>
            </a:outerShdw>
          </a:effectLst>
        </p:spPr>
      </p:pic>
      <p:sp>
        <p:nvSpPr>
          <p:cNvPr id="7" name="云形标注 6"/>
          <p:cNvSpPr/>
          <p:nvPr/>
        </p:nvSpPr>
        <p:spPr>
          <a:xfrm>
            <a:off x="634481" y="1221290"/>
            <a:ext cx="3780317" cy="220770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21166126">
            <a:off x="536008" y="1795110"/>
            <a:ext cx="3887603" cy="596510"/>
          </a:xfrm>
          <a:prstGeom prst="rect">
            <a:avLst/>
          </a:prstGeom>
        </p:spPr>
        <p:txBody>
          <a:bodyPr wrap="none">
            <a:spAutoFit/>
          </a:bodyPr>
          <a:lstStyle/>
          <a:p>
            <a:pPr algn="ctr" defTabSz="609585">
              <a:lnSpc>
                <a:spcPct val="130000"/>
              </a:lnSpc>
            </a:pPr>
            <a:r>
              <a:rPr lang="en-US" altLang="zh-CN" sz="2800" b="1" dirty="0">
                <a:solidFill>
                  <a:schemeClr val="accent1"/>
                </a:solidFill>
                <a:ea typeface="微软雅黑" charset="0"/>
              </a:rPr>
              <a:t>STMF407ZGT6</a:t>
            </a:r>
            <a:r>
              <a:rPr lang="zh-CN" altLang="en-US" sz="2800" b="1" dirty="0">
                <a:solidFill>
                  <a:schemeClr val="accent1"/>
                </a:solidFill>
                <a:ea typeface="微软雅黑" charset="0"/>
              </a:rPr>
              <a:t>最小系统</a:t>
            </a:r>
            <a:endParaRPr lang="en-US" altLang="zh-CN" sz="2800" b="1" dirty="0">
              <a:solidFill>
                <a:schemeClr val="accent1"/>
              </a:solidFill>
              <a:ea typeface="微软雅黑" charset="0"/>
            </a:endParaRPr>
          </a:p>
        </p:txBody>
      </p:sp>
      <p:pic>
        <p:nvPicPr>
          <p:cNvPr id="8" name="图片 7">
            <a:extLst>
              <a:ext uri="{FF2B5EF4-FFF2-40B4-BE49-F238E27FC236}">
                <a16:creationId xmlns:a16="http://schemas.microsoft.com/office/drawing/2014/main" id="{3EF0DA20-00C2-4E7C-88B3-C04635E861B2}"/>
              </a:ext>
            </a:extLst>
          </p:cNvPr>
          <p:cNvPicPr>
            <a:picLocks noChangeAspect="1"/>
          </p:cNvPicPr>
          <p:nvPr/>
        </p:nvPicPr>
        <p:blipFill>
          <a:blip r:embed="rId5"/>
          <a:stretch>
            <a:fillRect/>
          </a:stretch>
        </p:blipFill>
        <p:spPr>
          <a:xfrm>
            <a:off x="4285814" y="2093365"/>
            <a:ext cx="6159234" cy="4055875"/>
          </a:xfrm>
          <a:prstGeom prst="rect">
            <a:avLst/>
          </a:prstGeom>
          <a:noFill/>
          <a:ln>
            <a:noFill/>
          </a:ln>
        </p:spPr>
      </p:pic>
      <p:sp>
        <p:nvSpPr>
          <p:cNvPr id="10" name="云形标注 6">
            <a:extLst>
              <a:ext uri="{FF2B5EF4-FFF2-40B4-BE49-F238E27FC236}">
                <a16:creationId xmlns:a16="http://schemas.microsoft.com/office/drawing/2014/main" id="{5AF16500-E5D4-466E-8ED0-767C510E9233}"/>
              </a:ext>
            </a:extLst>
          </p:cNvPr>
          <p:cNvSpPr/>
          <p:nvPr/>
        </p:nvSpPr>
        <p:spPr>
          <a:xfrm>
            <a:off x="7628226" y="436033"/>
            <a:ext cx="3780317" cy="1313895"/>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accent4">
                    <a:lumMod val="60000"/>
                    <a:lumOff val="40000"/>
                  </a:schemeClr>
                </a:solidFill>
              </a:rPr>
              <a:t>最小系统由主控芯片、复位电路、时钟电路和电源电路组成</a:t>
            </a:r>
          </a:p>
        </p:txBody>
      </p:sp>
    </p:spTree>
    <p:extLst>
      <p:ext uri="{BB962C8B-B14F-4D97-AF65-F5344CB8AC3E}">
        <p14:creationId xmlns:p14="http://schemas.microsoft.com/office/powerpoint/2010/main" val="121136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ONE  </a:t>
            </a:r>
            <a:r>
              <a:rPr kumimoji="1" lang="zh-CN" altLang="en-US" dirty="0"/>
              <a:t>系统软硬件设计</a:t>
            </a:r>
          </a:p>
        </p:txBody>
      </p:sp>
      <p:sp>
        <p:nvSpPr>
          <p:cNvPr id="9" name="文本框 8"/>
          <p:cNvSpPr txBox="1"/>
          <p:nvPr/>
        </p:nvSpPr>
        <p:spPr>
          <a:xfrm>
            <a:off x="4662646" y="1605068"/>
            <a:ext cx="5421085"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backgroundRemoval t="10000" b="96528" l="10000" r="90000"/>
                    </a14:imgEffect>
                  </a14:imgLayer>
                </a14:imgProps>
              </a:ext>
            </a:extLst>
          </a:blip>
          <a:stretch>
            <a:fillRect/>
          </a:stretch>
        </p:blipFill>
        <p:spPr>
          <a:xfrm>
            <a:off x="-304800" y="3365500"/>
            <a:ext cx="4470058" cy="3352543"/>
          </a:xfrm>
          <a:prstGeom prst="rect">
            <a:avLst/>
          </a:prstGeom>
          <a:effectLst>
            <a:outerShdw blurRad="63500" sx="102000" sy="102000" algn="ctr" rotWithShape="0">
              <a:prstClr val="black">
                <a:alpha val="40000"/>
              </a:prstClr>
            </a:outerShdw>
          </a:effectLst>
        </p:spPr>
      </p:pic>
      <p:sp>
        <p:nvSpPr>
          <p:cNvPr id="7" name="云形标注 6"/>
          <p:cNvSpPr/>
          <p:nvPr/>
        </p:nvSpPr>
        <p:spPr>
          <a:xfrm>
            <a:off x="634481" y="1221290"/>
            <a:ext cx="3780317" cy="220770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21166126">
            <a:off x="951187" y="1795110"/>
            <a:ext cx="3057247" cy="596510"/>
          </a:xfrm>
          <a:prstGeom prst="rect">
            <a:avLst/>
          </a:prstGeom>
        </p:spPr>
        <p:txBody>
          <a:bodyPr wrap="none">
            <a:spAutoFit/>
          </a:bodyPr>
          <a:lstStyle/>
          <a:p>
            <a:pPr algn="ctr" defTabSz="609585">
              <a:lnSpc>
                <a:spcPct val="130000"/>
              </a:lnSpc>
            </a:pPr>
            <a:r>
              <a:rPr lang="zh-CN" altLang="en-US" sz="2800" b="1" dirty="0">
                <a:solidFill>
                  <a:schemeClr val="accent1"/>
                </a:solidFill>
                <a:ea typeface="微软雅黑" charset="0"/>
              </a:rPr>
              <a:t>温度传感器原理图</a:t>
            </a:r>
            <a:endParaRPr lang="en-US" altLang="zh-CN" sz="2800" b="1" dirty="0">
              <a:solidFill>
                <a:schemeClr val="accent1"/>
              </a:solidFill>
              <a:ea typeface="微软雅黑" charset="0"/>
            </a:endParaRPr>
          </a:p>
        </p:txBody>
      </p:sp>
      <p:sp>
        <p:nvSpPr>
          <p:cNvPr id="10" name="云形标注 6">
            <a:extLst>
              <a:ext uri="{FF2B5EF4-FFF2-40B4-BE49-F238E27FC236}">
                <a16:creationId xmlns:a16="http://schemas.microsoft.com/office/drawing/2014/main" id="{5AF16500-E5D4-466E-8ED0-767C510E9233}"/>
              </a:ext>
            </a:extLst>
          </p:cNvPr>
          <p:cNvSpPr/>
          <p:nvPr/>
        </p:nvSpPr>
        <p:spPr>
          <a:xfrm>
            <a:off x="5082621" y="372862"/>
            <a:ext cx="7109379" cy="2405849"/>
          </a:xfrm>
          <a:prstGeom prst="cloudCallout">
            <a:avLst>
              <a:gd name="adj1" fmla="val -14969"/>
              <a:gd name="adj2" fmla="val 73877"/>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传感器模块使用</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3.3V</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供电电压，故电源模块的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3V3</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引脚与</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DS18B20</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VDD</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引脚相连，而</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DS18B20</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DATA</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引脚输出的数据直接为数字量，故可直接与主控芯片的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PE3</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引脚相连，</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DS18B20</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GND</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引脚接地，</a:t>
            </a:r>
            <a:r>
              <a:rPr lang="en-US" altLang="zh-CN"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NC/GND</a:t>
            </a:r>
            <a:r>
              <a:rPr lang="zh-CN" altLang="en-US" sz="1800" b="0" kern="2200" dirty="0">
                <a:solidFill>
                  <a:schemeClr val="accent4">
                    <a:lumMod val="75000"/>
                  </a:schemeClr>
                </a:solidFill>
                <a:effectLst/>
                <a:latin typeface="宋体" panose="02010600030101010101" pitchFamily="2" charset="-122"/>
                <a:ea typeface="宋体" panose="02010600030101010101" pitchFamily="2" charset="-122"/>
                <a:cs typeface="Times New Roman" panose="02020603050405020304" pitchFamily="18" charset="0"/>
              </a:rPr>
              <a:t>引脚直接悬空。</a:t>
            </a:r>
            <a:endParaRPr lang="zh-CN" altLang="en-US" sz="1800" kern="100" dirty="0">
              <a:solidFill>
                <a:schemeClr val="accent4">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7A3BABD1-AFB6-4665-9E2E-592F960B73EA}"/>
              </a:ext>
            </a:extLst>
          </p:cNvPr>
          <p:cNvPicPr/>
          <p:nvPr/>
        </p:nvPicPr>
        <p:blipFill>
          <a:blip r:embed="rId5"/>
          <a:stretch>
            <a:fillRect/>
          </a:stretch>
        </p:blipFill>
        <p:spPr>
          <a:xfrm>
            <a:off x="6096000" y="2660791"/>
            <a:ext cx="4155881" cy="3352543"/>
          </a:xfrm>
          <a:prstGeom prst="rect">
            <a:avLst/>
          </a:prstGeom>
          <a:noFill/>
          <a:ln>
            <a:noFill/>
          </a:ln>
        </p:spPr>
      </p:pic>
    </p:spTree>
    <p:extLst>
      <p:ext uri="{BB962C8B-B14F-4D97-AF65-F5344CB8AC3E}">
        <p14:creationId xmlns:p14="http://schemas.microsoft.com/office/powerpoint/2010/main" val="6658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75">
      <a:dk1>
        <a:srgbClr val="000000"/>
      </a:dk1>
      <a:lt1>
        <a:srgbClr val="FFFFFF"/>
      </a:lt1>
      <a:dk2>
        <a:srgbClr val="000000"/>
      </a:dk2>
      <a:lt2>
        <a:srgbClr val="FFFDFD"/>
      </a:lt2>
      <a:accent1>
        <a:srgbClr val="D078A5"/>
      </a:accent1>
      <a:accent2>
        <a:srgbClr val="7E4460"/>
      </a:accent2>
      <a:accent3>
        <a:srgbClr val="F3D06C"/>
      </a:accent3>
      <a:accent4>
        <a:srgbClr val="F4445A"/>
      </a:accent4>
      <a:accent5>
        <a:srgbClr val="E4DBCD"/>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毕业答辩-多彩图书-温馨玫红-PPT模板</Template>
  <TotalTime>89</TotalTime>
  <Words>1369</Words>
  <Application>Microsoft Office PowerPoint</Application>
  <PresentationFormat>宽屏</PresentationFormat>
  <Paragraphs>177</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等线</vt:lpstr>
      <vt:lpstr>宋体</vt:lpstr>
      <vt:lpstr>微软雅黑</vt:lpstr>
      <vt:lpstr>微软雅黑</vt:lpstr>
      <vt:lpstr>Arial</vt:lpstr>
      <vt:lpstr>Calibri</vt:lpstr>
      <vt:lpstr>Century Gothic</vt:lpstr>
      <vt:lpstr>Segoe UI Light</vt:lpstr>
      <vt:lpstr>Times New Roman</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2294510419@qq.com</dc:creator>
  <cp:keywords/>
  <dc:description/>
  <cp:lastModifiedBy>2294510419@qq.com</cp:lastModifiedBy>
  <cp:revision>12</cp:revision>
  <dcterms:created xsi:type="dcterms:W3CDTF">2021-06-06T16:10:27Z</dcterms:created>
  <dcterms:modified xsi:type="dcterms:W3CDTF">2021-06-06T17:40:42Z</dcterms:modified>
  <cp:category/>
</cp:coreProperties>
</file>