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周进展情况记录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 b="1"/>
              <a:t>夏庆生</a:t>
            </a:r>
            <a:endParaRPr lang="zh-CN" altLang="en-US" b="1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第八周</a:t>
            </a:r>
            <a:r>
              <a:rPr lang="en-US" altLang="zh-CN"/>
              <a:t>(1)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1728470"/>
            <a:ext cx="12191365" cy="51288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第八周</a:t>
            </a:r>
            <a:r>
              <a:rPr lang="en-US" altLang="zh-CN"/>
              <a:t>(2):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313180"/>
            <a:ext cx="12191365" cy="55448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第一周：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935" y="1313815"/>
            <a:ext cx="11943080" cy="55435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第二周：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415415"/>
            <a:ext cx="12191365" cy="54425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第三周：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945640"/>
            <a:ext cx="12157075" cy="49117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第四周：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490345"/>
            <a:ext cx="12191365" cy="53670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第五周：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526540"/>
            <a:ext cx="12192000" cy="53320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第六周：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1458595"/>
            <a:ext cx="12192635" cy="54000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第七周</a:t>
            </a:r>
            <a:r>
              <a:rPr lang="en-US" altLang="zh-CN"/>
              <a:t>(1)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515110"/>
            <a:ext cx="12150725" cy="53435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第七周</a:t>
            </a:r>
            <a:r>
              <a:rPr lang="en-US" altLang="zh-CN"/>
              <a:t>(2):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1739900"/>
            <a:ext cx="12191365" cy="5118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6096,&quot;width&quot;:16800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WPS 演示</Application>
  <PresentationFormat>宽屏</PresentationFormat>
  <Paragraphs>24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Carry</cp:lastModifiedBy>
  <cp:revision>173</cp:revision>
  <dcterms:created xsi:type="dcterms:W3CDTF">2019-06-19T02:08:00Z</dcterms:created>
  <dcterms:modified xsi:type="dcterms:W3CDTF">2021-04-28T03:41:43Z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6C093A2A0E4047A3B431A0EC77FA0AF7</vt:lpwstr>
  </property>
</Properties>
</file>