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18"/>
  </p:notesMasterIdLst>
  <p:sldIdLst>
    <p:sldId id="267" r:id="rId3"/>
    <p:sldId id="268" r:id="rId4"/>
    <p:sldId id="269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me Slide" id="{C41E965D-1BB0-6E42-80C1-B0CE61D34D0F}">
          <p14:sldIdLst>
            <p14:sldId id="267"/>
          </p14:sldIdLst>
        </p14:section>
        <p14:section name="Echipă" id="{34C61D3D-3DDA-8544-919D-38908B71CF6E}">
          <p14:sldIdLst>
            <p14:sldId id="268"/>
            <p14:sldId id="269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Proiect" id="{DBB0F080-D76F-2449-A8A8-97428CE5CDE4}">
          <p14:sldIdLst>
            <p14:sldId id="270"/>
            <p14:sldId id="271"/>
          </p14:sldIdLst>
        </p14:section>
        <p14:section name="Application-Specific IS" id="{D01103C6-D9B4-874A-903D-1D54C47D2E73}">
          <p14:sldIdLst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231D"/>
    <a:srgbClr val="101519"/>
    <a:srgbClr val="273E32"/>
    <a:srgbClr val="0D141A"/>
    <a:srgbClr val="0F141A"/>
    <a:srgbClr val="1019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8"/>
    <p:restoredTop sz="96928"/>
  </p:normalViewPr>
  <p:slideViewPr>
    <p:cSldViewPr snapToGrid="0" snapToObjects="1">
      <p:cViewPr varScale="1">
        <p:scale>
          <a:sx n="52" d="100"/>
          <a:sy n="52" d="100"/>
        </p:scale>
        <p:origin x="965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F6D82-066C-FA4D-8270-4E3B76B0A85B}" type="datetimeFigureOut">
              <a:t>05.11.2022</a:t>
            </a:fld>
            <a:endParaRPr lang="en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92847-51ED-1449-A9AF-8F855167E8E6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813509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https://unsplash.com/photos/AXu2aZ3YgP8</a:t>
            </a:r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t>1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470964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https://unsplash.com/photos/fItRJ7AHak8</a:t>
            </a:r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t>3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277903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https://unsplash.com/photos/fItRJ7AHak8</a:t>
            </a:r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t>4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726937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https://unsplash.com/photos/48nerZQCHgo</a:t>
            </a:r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rPr lang="en-LT"/>
              <a:t>13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107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https://unsplash.com/photos/TvN54bnuQg8</a:t>
            </a:r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rPr lang="en-LT"/>
              <a:t>15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769308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BE682-BC13-E443-B955-4FA79FB3F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3E81D-F660-B04A-A02A-7771D9835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0CAD2-F4B0-6D4F-A3DB-59C0869B6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05.11.2022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9959-8F63-1C46-9846-971A9FA82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FAE86-30FA-9842-986E-368BD12D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81052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1BE3B-CFC3-5A4C-B7F9-83501BEB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FE2E7-8408-F64E-AC06-6E9B1F7B6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17EA7-EDC0-674E-87AF-81F0CC4A4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05.11.2022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66A1F-640A-DD4A-8A62-FC15E9D3F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D5553-91F0-6547-ABB8-D9C439CB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08699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1D21FB-DAFB-DF4B-B7CA-DF378245F1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020F6-65AA-B149-8A98-D754BD2D8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CA0BA-7E42-374F-BCF5-EDBE9B1CA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05.11.2022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8169A-AD4F-B54D-BD6E-4A85F6C0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7CF1D-B5A0-C945-8BEF-46A5BA84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040774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621094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BF467-98F8-1240-ACB7-FB89C8182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9D25-2E40-A546-8E08-F406112B1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78E3D-659B-5845-B58C-F7CE0FED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05.11.2022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348E1-52F7-3740-BECC-A872BC95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3AFA0-CF5D-CB4F-86DA-A26B2DDDD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4461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BE51-5261-8649-BBAC-76D79410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328B6-1619-BD43-AFD5-7594537CB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C310A-FBFE-6A4B-94FD-CD0539AA4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05.11.2022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9B160-B8F3-9845-896E-719CFEDB9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FF698-F77F-6B4B-84A3-6571531A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96897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D5FF-D86B-9747-848F-2C768AE5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8C517-D3BF-1840-B5E3-D495BF943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0A760-A9DA-0E47-8642-F4561309D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07266-6075-214C-9A0F-1B14A182D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05.11.2022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FDC8C-B2B0-4245-A63C-2FB5D90D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F4FA8-9897-264C-B54C-3F8F18770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70322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2B15F-C6FA-D84D-AB7C-2B5E418D3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F8AC2-AA47-514A-8FDD-22D9C7EA7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D7083-810C-DE49-887E-B07C6D748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78EA05-E088-664F-95B0-F7ACC9519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E967E-B198-B644-85C4-9E2D8C07E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30866-AC10-394E-BF2C-D6905A00C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05.11.2022</a:t>
            </a:fld>
            <a:endParaRPr lang="en-L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4192B9-1A8F-5643-8EDB-7F6741B9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7EE84F-1143-8540-BC3E-2E7FBEDE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78886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E082-AEA3-514F-B09D-1F6E78F6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91E451-9867-6C42-8057-6E95D2F36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05.11.2022</a:t>
            </a:fld>
            <a:endParaRPr lang="en-L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23332-F96E-2A45-BF20-B5E13FB94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8CDD1-FCB4-B145-AA09-3E794E23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6095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BC489A-8D6C-DC47-B468-186F9A469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05.11.2022</a:t>
            </a:fld>
            <a:endParaRPr lang="en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229109-1C34-5244-ADE5-222459E6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9E646-008A-3748-BCE2-BCCC6ED32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459180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4E5A1-F2E4-4441-8387-1A6E6B207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DA04F-4005-F044-8FE5-2EC8060FA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CDADC-814E-244E-B9E5-2C9051426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3663C-1FF4-3D4E-854F-A5AA4B8A5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05.11.2022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40EC2-135F-FE46-92F3-F3CD1E63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625FC-8AEA-F74B-9DD8-E453DBA5F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8440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E0717-7D74-B44F-9E66-235930CC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90095B-B62E-3C44-845A-8D31260A6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A383A-A1BD-3449-AEF4-F5EB7E8FA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DE627-2BED-3549-9D80-6D0263AB6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05.11.2022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75BC9-5EA8-9D48-A131-684734B30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BAA5F-2F19-D749-8E4B-44ABBE82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88204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AAB91E-8D3B-5049-91E0-681A6BD55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0D1AD-7B0F-C243-8060-E31261F40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009B1-730F-3948-AFDB-A7D229514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621EB-52E9-864A-B0F6-E4DE6976EFAF}" type="datetimeFigureOut">
              <a:t>05.11.2022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68CD1-C846-864B-8FF5-193D2956B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5D875-456D-074B-9AD9-F14C62DF5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2A2A8-704E-EF48-80AE-D3783EE37A42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67008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0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7" hidden="1">
            <a:extLst>
              <a:ext uri="{FF2B5EF4-FFF2-40B4-BE49-F238E27FC236}">
                <a16:creationId xmlns:a16="http://schemas.microsoft.com/office/drawing/2014/main" id="{DD2037D5-9F9A-4CC9-98B0-68BDD36B02F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588" y="1588"/>
            <a:ext cx="1588" cy="1588"/>
          </a:xfrm>
          <a:prstGeom prst="rect">
            <a:avLst/>
          </a:prstGeom>
        </p:spPr>
      </p:pic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6E612F5A-FB47-481F-9DE2-4A75D564380A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200" b="0" i="0" kern="0" baseline="0" dirty="0" err="1">
              <a:solidFill>
                <a:schemeClr val="tx1"/>
              </a:solidFill>
              <a:latin typeface="Segoe UI Black" panose="020B0A02040204020203" pitchFamily="34" charset="0"/>
              <a:ea typeface="+mj-ea"/>
              <a:cs typeface="+mj-cs"/>
              <a:sym typeface="Segoe UI Black" panose="020B0A02040204020203" pitchFamily="34" charset="0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68680" y="384048"/>
            <a:ext cx="10744200" cy="866648"/>
          </a:xfrm>
          <a:prstGeom prst="rect">
            <a:avLst/>
          </a:prstGeom>
        </p:spPr>
        <p:txBody>
          <a:bodyPr vert="horz" lIns="0" tIns="0" rIns="0" bIns="0" numCol="1" rtlCol="0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BodyText"/>
          <p:cNvSpPr>
            <a:spLocks noGrp="1"/>
          </p:cNvSpPr>
          <p:nvPr>
            <p:ph type="body" idx="1"/>
          </p:nvPr>
        </p:nvSpPr>
        <p:spPr>
          <a:xfrm>
            <a:off x="868680" y="1399032"/>
            <a:ext cx="10744200" cy="4928616"/>
          </a:xfrm>
          <a:prstGeom prst="rect">
            <a:avLst/>
          </a:prstGeom>
        </p:spPr>
        <p:txBody>
          <a:bodyPr vert="horz" lIns="0" tIns="0" rIns="0" bIns="0" numCol="1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" hidden="1"/>
          <p:cNvSpPr>
            <a:spLocks noGrp="1"/>
          </p:cNvSpPr>
          <p:nvPr>
            <p:ph type="dt" sz="half" idx="2"/>
          </p:nvPr>
        </p:nvSpPr>
        <p:spPr>
          <a:xfrm>
            <a:off x="457200" y="6864350"/>
            <a:ext cx="314325" cy="98425"/>
          </a:xfrm>
          <a:prstGeom prst="rect">
            <a:avLst/>
          </a:prstGeom>
        </p:spPr>
        <p:txBody>
          <a:bodyPr vert="horz" lIns="0" tIns="0" rIns="0" bIns="0" numCol="1" rtlCol="0" anchor="ctr"/>
          <a:lstStyle>
            <a:lvl1pPr algn="l">
              <a:defRPr sz="300">
                <a:solidFill>
                  <a:schemeClr val="accent4"/>
                </a:solidFill>
              </a:defRPr>
            </a:lvl1pPr>
          </a:lstStyle>
          <a:p>
            <a:fld id="{7ECE2914-4E17-487A-A4E5-C87617449E51}" type="datetimeFigureOut">
              <a:rPr lang="en-US" smtClean="0"/>
              <a:pPr/>
              <a:t>11/5/2022</a:t>
            </a:fld>
            <a:endParaRPr lang="en-US" dirty="0"/>
          </a:p>
        </p:txBody>
      </p:sp>
      <p:sp>
        <p:nvSpPr>
          <p:cNvPr id="5" name="Footer Placeholder" hidden="1"/>
          <p:cNvSpPr>
            <a:spLocks noGrp="1"/>
          </p:cNvSpPr>
          <p:nvPr>
            <p:ph type="ftr" sz="quarter" idx="3"/>
          </p:nvPr>
        </p:nvSpPr>
        <p:spPr>
          <a:xfrm>
            <a:off x="771525" y="6864350"/>
            <a:ext cx="533400" cy="98425"/>
          </a:xfrm>
          <a:prstGeom prst="rect">
            <a:avLst/>
          </a:prstGeom>
        </p:spPr>
        <p:txBody>
          <a:bodyPr vert="horz" lIns="0" tIns="0" rIns="0" bIns="0" numCol="1" rtlCol="0" anchor="ctr"/>
          <a:lstStyle>
            <a:lvl1pPr algn="ctr">
              <a:defRPr sz="3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" hidden="1"/>
          <p:cNvSpPr>
            <a:spLocks noGrp="1"/>
          </p:cNvSpPr>
          <p:nvPr>
            <p:ph type="sldNum" sz="quarter" idx="4"/>
          </p:nvPr>
        </p:nvSpPr>
        <p:spPr>
          <a:xfrm>
            <a:off x="1304925" y="6864350"/>
            <a:ext cx="152400" cy="98425"/>
          </a:xfrm>
          <a:prstGeom prst="rect">
            <a:avLst/>
          </a:prstGeom>
        </p:spPr>
        <p:txBody>
          <a:bodyPr vert="horz" lIns="0" tIns="0" rIns="0" bIns="0" numCol="1" rtlCol="0" anchor="ctr"/>
          <a:lstStyle>
            <a:lvl1pPr algn="r">
              <a:defRPr sz="300">
                <a:solidFill>
                  <a:schemeClr val="accent4"/>
                </a:solidFill>
              </a:defRPr>
            </a:lvl1pPr>
          </a:lstStyle>
          <a:p>
            <a:fld id="{8F63CC74-D785-4C96-8C6E-EB177D1B9A1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17BCDC7-33E6-4E0D-8470-BD003682192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009789" y="384048"/>
            <a:ext cx="711200" cy="616373"/>
          </a:xfrm>
          <a:prstGeom prst="rect">
            <a:avLst/>
          </a:prstGeom>
        </p:spPr>
      </p:pic>
    </p:spTree>
    <p:custDataLst>
      <p:tags r:id="rId3"/>
    </p:custDataLst>
    <p:extLst>
      <p:ext uri="{BB962C8B-B14F-4D97-AF65-F5344CB8AC3E}">
        <p14:creationId xmlns:p14="http://schemas.microsoft.com/office/powerpoint/2010/main" val="27646577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3200" kern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700"/>
        </a:spcBef>
        <a:buFont typeface="Arial" panose="020B0604020202020204" pitchFamily="34" charset="0"/>
        <a:buChar char="​"/>
        <a:defRPr sz="2400" kern="0">
          <a:solidFill>
            <a:schemeClr val="accent1"/>
          </a:solidFill>
          <a:latin typeface="+mj-lt"/>
          <a:ea typeface="+mn-ea"/>
          <a:cs typeface="+mn-cs"/>
        </a:defRPr>
      </a:lvl1pPr>
      <a:lvl2pPr marL="0" indent="0" algn="l" defTabSz="914400" rtl="0" eaLnBrk="1" latinLnBrk="0" hangingPunct="1">
        <a:spcBef>
          <a:spcPts val="700"/>
        </a:spcBef>
        <a:buFont typeface="Arial" panose="020B0604020202020204" pitchFamily="34" charset="0"/>
        <a:buChar char="​"/>
        <a:defRPr sz="2400" kern="0">
          <a:solidFill>
            <a:schemeClr val="tx1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spcBef>
          <a:spcPts val="700"/>
        </a:spcBef>
        <a:buFont typeface="Arial" panose="020B0604020202020204" pitchFamily="34" charset="0"/>
        <a:buChar char="•"/>
        <a:defRPr sz="2400" kern="0">
          <a:solidFill>
            <a:schemeClr val="tx1"/>
          </a:solidFill>
          <a:latin typeface="+mn-lt"/>
          <a:ea typeface="+mn-ea"/>
          <a:cs typeface="+mn-cs"/>
        </a:defRPr>
      </a:lvl3pPr>
      <a:lvl4pPr marL="504000" indent="-252000" algn="l" defTabSz="914400" rtl="0" eaLnBrk="1" latinLnBrk="0" hangingPunct="1">
        <a:spcBef>
          <a:spcPts val="300"/>
        </a:spcBef>
        <a:buFont typeface="Arial" panose="020B0604020202020204" pitchFamily="34" charset="0"/>
        <a:buChar char="–"/>
        <a:defRPr sz="2400" kern="0">
          <a:solidFill>
            <a:schemeClr val="tx1"/>
          </a:solidFill>
          <a:latin typeface="+mn-lt"/>
          <a:ea typeface="+mn-ea"/>
          <a:cs typeface="+mn-cs"/>
        </a:defRPr>
      </a:lvl4pPr>
      <a:lvl5pPr marL="756000" indent="-252000" algn="l" defTabSz="914400" rtl="0" eaLnBrk="1" latinLnBrk="0" hangingPunct="1">
        <a:spcBef>
          <a:spcPts val="300"/>
        </a:spcBef>
        <a:buFont typeface="Arial" panose="020B0604020202020204" pitchFamily="34" charset="0"/>
        <a:buChar char="-"/>
        <a:defRPr sz="2400" kern="0">
          <a:solidFill>
            <a:schemeClr val="tx1"/>
          </a:solidFill>
          <a:latin typeface="+mn-lt"/>
          <a:ea typeface="+mn-ea"/>
          <a:cs typeface="+mn-cs"/>
        </a:defRPr>
      </a:lvl5pPr>
      <a:lvl6pPr marL="1008000" indent="-252000" algn="l" defTabSz="914400" rtl="0" eaLnBrk="1" latinLnBrk="0" hangingPunct="1">
        <a:spcBef>
          <a:spcPts val="300"/>
        </a:spcBef>
        <a:buFont typeface="Arial" panose="020B0604020202020204" pitchFamily="34" charset="0"/>
        <a:buChar char="-"/>
        <a:defRPr sz="2400" kern="0">
          <a:solidFill>
            <a:schemeClr val="tx1"/>
          </a:solidFill>
          <a:latin typeface="+mn-lt"/>
          <a:ea typeface="+mn-ea"/>
          <a:cs typeface="+mn-cs"/>
        </a:defRPr>
      </a:lvl6pPr>
      <a:lvl7pPr marL="1260000" indent="-252000" algn="l" defTabSz="914400" rtl="0" eaLnBrk="1" latinLnBrk="0" hangingPunct="1">
        <a:spcBef>
          <a:spcPts val="300"/>
        </a:spcBef>
        <a:buFont typeface="Arial" panose="020B0604020202020204" pitchFamily="34" charset="0"/>
        <a:buChar char="-"/>
        <a:defRPr sz="2400" kern="0">
          <a:solidFill>
            <a:schemeClr val="tx1"/>
          </a:solidFill>
          <a:latin typeface="+mn-lt"/>
          <a:ea typeface="+mn-ea"/>
          <a:cs typeface="+mn-cs"/>
        </a:defRPr>
      </a:lvl7pPr>
      <a:lvl8pPr marL="1512000" indent="-252000" algn="l" defTabSz="914400" rtl="0" eaLnBrk="1" latinLnBrk="0" hangingPunct="1">
        <a:spcBef>
          <a:spcPts val="300"/>
        </a:spcBef>
        <a:buFont typeface="Arial" panose="020B0604020202020204" pitchFamily="34" charset="0"/>
        <a:buChar char="-"/>
        <a:defRPr sz="2400" kern="0">
          <a:solidFill>
            <a:schemeClr val="tx1"/>
          </a:solidFill>
          <a:latin typeface="+mn-lt"/>
          <a:ea typeface="+mn-ea"/>
          <a:cs typeface="+mn-cs"/>
        </a:defRPr>
      </a:lvl8pPr>
      <a:lvl9pPr marL="1764000" indent="-252000" algn="l" defTabSz="914400" rtl="0" eaLnBrk="1" latinLnBrk="0" hangingPunct="1">
        <a:spcBef>
          <a:spcPts val="300"/>
        </a:spcBef>
        <a:buFont typeface="Arial" panose="020B0604020202020204" pitchFamily="34" charset="0"/>
        <a:buChar char="-"/>
        <a:defRPr sz="2400" ker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2000" kern="0">
          <a:solidFill>
            <a:schemeClr val="tx1"/>
          </a:solidFill>
          <a:latin typeface="+mn-lt"/>
          <a:ea typeface="+mn-ea"/>
          <a:cs typeface="+mn-cs"/>
        </a:defRPr>
      </a:lvl1pPr>
      <a:lvl2pPr marL="252000" algn="l" defTabSz="914400" rtl="0" eaLnBrk="1" latinLnBrk="0" hangingPunct="1">
        <a:defRPr sz="2000" kern="0">
          <a:solidFill>
            <a:schemeClr val="tx1"/>
          </a:solidFill>
          <a:latin typeface="+mn-lt"/>
          <a:ea typeface="+mn-ea"/>
          <a:cs typeface="+mn-cs"/>
        </a:defRPr>
      </a:lvl2pPr>
      <a:lvl3pPr marL="504000" algn="l" defTabSz="914400" rtl="0" eaLnBrk="1" latinLnBrk="0" hangingPunct="1">
        <a:defRPr sz="2000" kern="0">
          <a:solidFill>
            <a:schemeClr val="tx1"/>
          </a:solidFill>
          <a:latin typeface="+mn-lt"/>
          <a:ea typeface="+mn-ea"/>
          <a:cs typeface="+mn-cs"/>
        </a:defRPr>
      </a:lvl3pPr>
      <a:lvl4pPr marL="756000" algn="l" defTabSz="914400" rtl="0" eaLnBrk="1" latinLnBrk="0" hangingPunct="1">
        <a:defRPr sz="200" kern="0">
          <a:solidFill>
            <a:schemeClr val="tx1"/>
          </a:solidFill>
          <a:latin typeface="+mn-lt"/>
          <a:ea typeface="+mn-ea"/>
          <a:cs typeface="+mn-cs"/>
        </a:defRPr>
      </a:lvl4pPr>
      <a:lvl5pPr marL="1008000" algn="l" defTabSz="914400" rtl="0" eaLnBrk="1" latinLnBrk="0" hangingPunct="1">
        <a:defRPr sz="2000" kern="0">
          <a:solidFill>
            <a:schemeClr val="tx1"/>
          </a:solidFill>
          <a:latin typeface="+mn-lt"/>
          <a:ea typeface="+mn-ea"/>
          <a:cs typeface="+mn-cs"/>
        </a:defRPr>
      </a:lvl5pPr>
      <a:lvl6pPr marL="1260000" algn="l" defTabSz="914400" rtl="0" eaLnBrk="1" latinLnBrk="0" hangingPunct="1">
        <a:defRPr sz="2000" kern="0">
          <a:solidFill>
            <a:schemeClr val="tx1"/>
          </a:solidFill>
          <a:latin typeface="+mn-lt"/>
          <a:ea typeface="+mn-ea"/>
          <a:cs typeface="+mn-cs"/>
        </a:defRPr>
      </a:lvl6pPr>
      <a:lvl7pPr marL="1512000" algn="l" defTabSz="914400" rtl="0" eaLnBrk="1" latinLnBrk="0" hangingPunct="1">
        <a:defRPr sz="2000" kern="0">
          <a:solidFill>
            <a:schemeClr val="tx1"/>
          </a:solidFill>
          <a:latin typeface="+mn-lt"/>
          <a:ea typeface="+mn-ea"/>
          <a:cs typeface="+mn-cs"/>
        </a:defRPr>
      </a:lvl7pPr>
      <a:lvl8pPr marL="1764000" algn="l" defTabSz="914400" rtl="0" eaLnBrk="1" latinLnBrk="0" hangingPunct="1">
        <a:defRPr sz="2000" kern="0">
          <a:solidFill>
            <a:schemeClr val="tx1"/>
          </a:solidFill>
          <a:latin typeface="+mn-lt"/>
          <a:ea typeface="+mn-ea"/>
          <a:cs typeface="+mn-cs"/>
        </a:defRPr>
      </a:lvl8pPr>
      <a:lvl9pPr marL="2016000" algn="l" defTabSz="914400" rtl="0" eaLnBrk="1" latinLnBrk="0" hangingPunct="1">
        <a:defRPr sz="2000" kern="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44" userDrawn="1">
          <p15:clr>
            <a:srgbClr val="C35EA4"/>
          </p15:clr>
        </p15:guide>
        <p15:guide id="2" pos="7328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3.jpeg"/><Relationship Id="rId7" Type="http://schemas.openxmlformats.org/officeDocument/2006/relationships/image" Target="../media/image5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slide" Target="slide12.xml"/><Relationship Id="rId5" Type="http://schemas.openxmlformats.org/officeDocument/2006/relationships/slide" Target="slide14.xml"/><Relationship Id="rId10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3.jpeg"/><Relationship Id="rId7" Type="http://schemas.openxmlformats.org/officeDocument/2006/relationships/image" Target="../media/image1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6" Type="http://schemas.openxmlformats.org/officeDocument/2006/relationships/image" Target="../media/image22.jpg"/><Relationship Id="rId11" Type="http://schemas.openxmlformats.org/officeDocument/2006/relationships/image" Target="../media/image13.jpg"/><Relationship Id="rId5" Type="http://schemas.openxmlformats.org/officeDocument/2006/relationships/image" Target="../media/image16.jpg"/><Relationship Id="rId10" Type="http://schemas.openxmlformats.org/officeDocument/2006/relationships/image" Target="../media/image15.jpg"/><Relationship Id="rId4" Type="http://schemas.openxmlformats.org/officeDocument/2006/relationships/image" Target="../media/image20.emf"/><Relationship Id="rId9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3.jpeg"/><Relationship Id="rId7" Type="http://schemas.openxmlformats.org/officeDocument/2006/relationships/image" Target="../media/image13.jp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Relationship Id="rId6" Type="http://schemas.openxmlformats.org/officeDocument/2006/relationships/image" Target="../media/image12.jpeg"/><Relationship Id="rId11" Type="http://schemas.openxmlformats.org/officeDocument/2006/relationships/image" Target="../media/image15.jpg"/><Relationship Id="rId5" Type="http://schemas.openxmlformats.org/officeDocument/2006/relationships/image" Target="../media/image22.jpg"/><Relationship Id="rId10" Type="http://schemas.openxmlformats.org/officeDocument/2006/relationships/image" Target="../media/image21.jpeg"/><Relationship Id="rId4" Type="http://schemas.openxmlformats.org/officeDocument/2006/relationships/image" Target="../media/image20.emf"/><Relationship Id="rId9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25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microsoft.com/office/2007/relationships/hdphoto" Target="../media/hdphoto2.wdp"/><Relationship Id="rId4" Type="http://schemas.openxmlformats.org/officeDocument/2006/relationships/image" Target="../media/image2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7" Type="http://schemas.openxmlformats.org/officeDocument/2006/relationships/image" Target="../media/image32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microsoft.com/office/2007/relationships/hdphoto" Target="../media/hdphoto3.wdp"/><Relationship Id="rId4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3.jpeg"/><Relationship Id="rId7" Type="http://schemas.openxmlformats.org/officeDocument/2006/relationships/image" Target="../media/image15.jp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../media/image13.jpg"/><Relationship Id="rId10" Type="http://schemas.openxmlformats.org/officeDocument/2006/relationships/image" Target="../media/image18.jpg"/><Relationship Id="rId4" Type="http://schemas.openxmlformats.org/officeDocument/2006/relationships/image" Target="../media/image12.jpeg"/><Relationship Id="rId9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3.jpeg"/><Relationship Id="rId7" Type="http://schemas.openxmlformats.org/officeDocument/2006/relationships/image" Target="../media/image21.jpeg"/><Relationship Id="rId12" Type="http://schemas.openxmlformats.org/officeDocument/2006/relationships/image" Target="../media/image18.jp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6" Type="http://schemas.openxmlformats.org/officeDocument/2006/relationships/image" Target="../media/image15.jpg"/><Relationship Id="rId11" Type="http://schemas.openxmlformats.org/officeDocument/2006/relationships/image" Target="../media/image17.jpg"/><Relationship Id="rId5" Type="http://schemas.openxmlformats.org/officeDocument/2006/relationships/image" Target="../media/image13.jpg"/><Relationship Id="rId10" Type="http://schemas.openxmlformats.org/officeDocument/2006/relationships/image" Target="../media/image23.jpg"/><Relationship Id="rId4" Type="http://schemas.openxmlformats.org/officeDocument/2006/relationships/image" Target="../media/image20.emf"/><Relationship Id="rId9" Type="http://schemas.openxmlformats.org/officeDocument/2006/relationships/image" Target="../media/image22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3.jpeg"/><Relationship Id="rId7" Type="http://schemas.openxmlformats.org/officeDocument/2006/relationships/image" Target="../media/image18.jp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6" Type="http://schemas.openxmlformats.org/officeDocument/2006/relationships/image" Target="../media/image21.jpeg"/><Relationship Id="rId11" Type="http://schemas.openxmlformats.org/officeDocument/2006/relationships/image" Target="../media/image23.jpg"/><Relationship Id="rId5" Type="http://schemas.openxmlformats.org/officeDocument/2006/relationships/image" Target="../media/image15.jpg"/><Relationship Id="rId10" Type="http://schemas.openxmlformats.org/officeDocument/2006/relationships/image" Target="../media/image22.jpg"/><Relationship Id="rId4" Type="http://schemas.openxmlformats.org/officeDocument/2006/relationships/image" Target="../media/image20.emf"/><Relationship Id="rId9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3.jpeg"/><Relationship Id="rId7" Type="http://schemas.openxmlformats.org/officeDocument/2006/relationships/image" Target="../media/image16.jpg"/><Relationship Id="rId12" Type="http://schemas.openxmlformats.org/officeDocument/2006/relationships/image" Target="../media/image23.jp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6" Type="http://schemas.openxmlformats.org/officeDocument/2006/relationships/image" Target="../media/image18.jpg"/><Relationship Id="rId11" Type="http://schemas.openxmlformats.org/officeDocument/2006/relationships/image" Target="../media/image22.jpg"/><Relationship Id="rId5" Type="http://schemas.openxmlformats.org/officeDocument/2006/relationships/image" Target="../media/image21.jpeg"/><Relationship Id="rId10" Type="http://schemas.openxmlformats.org/officeDocument/2006/relationships/image" Target="../media/image12.jpeg"/><Relationship Id="rId4" Type="http://schemas.openxmlformats.org/officeDocument/2006/relationships/image" Target="../media/image20.emf"/><Relationship Id="rId9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3.jpeg"/><Relationship Id="rId7" Type="http://schemas.openxmlformats.org/officeDocument/2006/relationships/image" Target="../media/image22.jp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6" Type="http://schemas.openxmlformats.org/officeDocument/2006/relationships/image" Target="../media/image16.jpg"/><Relationship Id="rId11" Type="http://schemas.openxmlformats.org/officeDocument/2006/relationships/image" Target="../media/image12.jpeg"/><Relationship Id="rId5" Type="http://schemas.openxmlformats.org/officeDocument/2006/relationships/image" Target="../media/image18.jpg"/><Relationship Id="rId10" Type="http://schemas.openxmlformats.org/officeDocument/2006/relationships/image" Target="../media/image13.jpg"/><Relationship Id="rId4" Type="http://schemas.openxmlformats.org/officeDocument/2006/relationships/image" Target="../media/image20.emf"/><Relationship Id="rId9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g">
            <a:extLst>
              <a:ext uri="{FF2B5EF4-FFF2-40B4-BE49-F238E27FC236}">
                <a16:creationId xmlns:a16="http://schemas.microsoft.com/office/drawing/2014/main" id="{FAE37928-628E-1B40-972B-1FCDC7355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t="39" b="3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FAC6AD-E06A-BD4A-AB39-35849B2BFA2D}"/>
              </a:ext>
            </a:extLst>
          </p:cNvPr>
          <p:cNvCxnSpPr>
            <a:cxnSpLocks/>
          </p:cNvCxnSpPr>
          <p:nvPr/>
        </p:nvCxnSpPr>
        <p:spPr>
          <a:xfrm flipV="1">
            <a:off x="2987610" y="3106622"/>
            <a:ext cx="1754501" cy="1065717"/>
          </a:xfrm>
          <a:prstGeom prst="line">
            <a:avLst/>
          </a:prstGeom>
          <a:solidFill>
            <a:srgbClr val="12231D">
              <a:alpha val="40000"/>
            </a:srgbClr>
          </a:solidFill>
          <a:ln w="63500" cap="rnd">
            <a:solidFill>
              <a:schemeClr val="bg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ECD39E-EC9A-954A-B4CF-9BCD99C8CFAE}"/>
              </a:ext>
            </a:extLst>
          </p:cNvPr>
          <p:cNvCxnSpPr>
            <a:cxnSpLocks/>
          </p:cNvCxnSpPr>
          <p:nvPr/>
        </p:nvCxnSpPr>
        <p:spPr>
          <a:xfrm flipH="1" flipV="1">
            <a:off x="6680718" y="3322453"/>
            <a:ext cx="2025132" cy="973322"/>
          </a:xfrm>
          <a:prstGeom prst="line">
            <a:avLst/>
          </a:prstGeom>
          <a:solidFill>
            <a:srgbClr val="12231D">
              <a:alpha val="40000"/>
            </a:srgbClr>
          </a:solidFill>
          <a:ln w="63500" cap="rnd">
            <a:solidFill>
              <a:schemeClr val="bg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5D0BD90-6384-4F42-BDBE-A945AF012A9F}"/>
              </a:ext>
            </a:extLst>
          </p:cNvPr>
          <p:cNvSpPr/>
          <p:nvPr/>
        </p:nvSpPr>
        <p:spPr>
          <a:xfrm>
            <a:off x="5356859" y="385357"/>
            <a:ext cx="14782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o-RO" sz="5400" b="1" spc="300" dirty="0">
                <a:solidFill>
                  <a:schemeClr val="bg1"/>
                </a:solidFill>
                <a:effectLst>
                  <a:outerShdw blurRad="292100" sx="102000" sy="102000" algn="ctr" rotWithShape="0">
                    <a:prstClr val="black">
                      <a:alpha val="52000"/>
                    </a:prstClr>
                  </a:outerShdw>
                </a:effectLst>
                <a:latin typeface="Montserrat" panose="00000500000000000000" pitchFamily="2" charset="0"/>
              </a:rPr>
              <a:t>FIC</a:t>
            </a:r>
            <a:endParaRPr lang="en-LT" sz="5400" b="1" spc="300" dirty="0">
              <a:solidFill>
                <a:schemeClr val="bg1"/>
              </a:solidFill>
              <a:effectLst>
                <a:outerShdw blurRad="292100" sx="102000" sy="102000" algn="ctr" rotWithShape="0">
                  <a:prstClr val="black">
                    <a:alpha val="52000"/>
                  </a:prstClr>
                </a:outerShdw>
              </a:effectLst>
              <a:latin typeface="Montserrat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1D4DDA-3BA2-7F47-974A-FC6F909C89E4}"/>
              </a:ext>
            </a:extLst>
          </p:cNvPr>
          <p:cNvSpPr/>
          <p:nvPr/>
        </p:nvSpPr>
        <p:spPr>
          <a:xfrm>
            <a:off x="3773900" y="1179600"/>
            <a:ext cx="46442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o-RO" sz="2000" spc="300" dirty="0">
                <a:solidFill>
                  <a:schemeClr val="bg1"/>
                </a:solidFill>
                <a:effectLst>
                  <a:outerShdw blurRad="292100" sx="102000" sy="102000" algn="ctr" rotWithShape="0">
                    <a:prstClr val="black">
                      <a:alpha val="52000"/>
                    </a:prstClr>
                  </a:outerShdw>
                </a:effectLst>
                <a:latin typeface="Montserrat" panose="00000500000000000000" pitchFamily="2" charset="0"/>
              </a:rPr>
              <a:t>Sesiunea 3 – S6</a:t>
            </a:r>
            <a:r>
              <a:rPr lang="en-US" sz="2000" spc="300" dirty="0">
                <a:solidFill>
                  <a:schemeClr val="bg1"/>
                </a:solidFill>
                <a:effectLst>
                  <a:outerShdw blurRad="292100" sx="102000" sy="102000" algn="ctr" rotWithShape="0">
                    <a:prstClr val="black">
                      <a:alpha val="52000"/>
                    </a:prstClr>
                  </a:outerShdw>
                </a:effectLst>
                <a:latin typeface="Montserrat" panose="00000500000000000000" pitchFamily="2" charset="0"/>
              </a:rPr>
              <a:t> – </a:t>
            </a:r>
            <a:r>
              <a:rPr lang="en-US" sz="2000" spc="300" dirty="0" err="1">
                <a:solidFill>
                  <a:schemeClr val="bg1"/>
                </a:solidFill>
                <a:effectLst>
                  <a:outerShdw blurRad="292100" sx="102000" sy="102000" algn="ctr" rotWithShape="0">
                    <a:prstClr val="black">
                      <a:alpha val="52000"/>
                    </a:prstClr>
                  </a:outerShdw>
                </a:effectLst>
                <a:latin typeface="Montserrat" panose="00000500000000000000" pitchFamily="2" charset="0"/>
              </a:rPr>
              <a:t>Grupa</a:t>
            </a:r>
            <a:r>
              <a:rPr lang="en-US" sz="2000" spc="300" dirty="0">
                <a:solidFill>
                  <a:schemeClr val="bg1"/>
                </a:solidFill>
                <a:effectLst>
                  <a:outerShdw blurRad="292100" sx="102000" sy="102000" algn="ctr" rotWithShape="0">
                    <a:prstClr val="black">
                      <a:alpha val="52000"/>
                    </a:prstClr>
                  </a:outerShdw>
                </a:effectLst>
                <a:latin typeface="Montserrat" panose="00000500000000000000" pitchFamily="2" charset="0"/>
              </a:rPr>
              <a:t> 2.2</a:t>
            </a:r>
            <a:endParaRPr lang="en-LT" sz="2000" spc="300" dirty="0">
              <a:solidFill>
                <a:schemeClr val="bg1"/>
              </a:solidFill>
              <a:effectLst>
                <a:outerShdw blurRad="292100" sx="102000" sy="102000" algn="ctr" rotWithShape="0">
                  <a:prstClr val="black">
                    <a:alpha val="52000"/>
                  </a:prstClr>
                </a:outerShdw>
              </a:effectLst>
              <a:latin typeface="Montserrat" panose="00000500000000000000" pitchFamily="2" charset="0"/>
            </a:endParaRP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2" name="Section Zoom 11">
                <a:extLst>
                  <a:ext uri="{FF2B5EF4-FFF2-40B4-BE49-F238E27FC236}">
                    <a16:creationId xmlns:a16="http://schemas.microsoft.com/office/drawing/2014/main" id="{C195487E-923E-634E-A4C3-E9368C2DE56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03968798"/>
                  </p:ext>
                </p:extLst>
              </p:nvPr>
            </p:nvGraphicFramePr>
            <p:xfrm>
              <a:off x="8010525" y="3560805"/>
              <a:ext cx="3588214" cy="2018370"/>
            </p:xfrm>
            <a:graphic>
              <a:graphicData uri="http://schemas.microsoft.com/office/powerpoint/2016/sectionzoom">
                <psez:sectionZm>
                  <psez:sectionZmObj sectionId="{D01103C6-D9B4-874A-903D-1D54C47D2E73}">
                    <psez:zmPr id="{23888936-E0DE-5545-AD69-CCF83ACA0790}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88214" cy="201837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2" name="Section Zoom 1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C195487E-923E-634E-A4C3-E9368C2DE56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10525" y="3560805"/>
                <a:ext cx="3588214" cy="20183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6" name="Section Zoom 5">
                <a:extLst>
                  <a:ext uri="{FF2B5EF4-FFF2-40B4-BE49-F238E27FC236}">
                    <a16:creationId xmlns:a16="http://schemas.microsoft.com/office/drawing/2014/main" id="{039C2E45-7383-084C-A25A-231F40FCFD8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8574153"/>
                  </p:ext>
                </p:extLst>
              </p:nvPr>
            </p:nvGraphicFramePr>
            <p:xfrm>
              <a:off x="-64272" y="3809114"/>
              <a:ext cx="3850458" cy="2165882"/>
            </p:xfrm>
            <a:graphic>
              <a:graphicData uri="http://schemas.microsoft.com/office/powerpoint/2016/sectionzoom">
                <psez:sectionZm>
                  <psez:sectionZmObj sectionId="{34C61D3D-3DDA-8544-919D-38908B71CF6E}">
                    <psez:zmPr id="{4BF83247-9042-D446-B9D6-CD882B6CF45B}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850458" cy="2165882"/>
                        </a:xfrm>
                        <a:prstGeom prst="rect">
                          <a:avLst/>
                        </a:prstGeom>
                        <a:effectLst/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6" name="Section Zoom 5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039C2E45-7383-084C-A25A-231F40FCFD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64272" y="3809114"/>
                <a:ext cx="3850458" cy="2165882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4" name="Section Zoom 3">
                <a:extLst>
                  <a:ext uri="{FF2B5EF4-FFF2-40B4-BE49-F238E27FC236}">
                    <a16:creationId xmlns:a16="http://schemas.microsoft.com/office/drawing/2014/main" id="{B2D661A4-8895-1E43-9238-4B6D30F2FF2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34916607"/>
                  </p:ext>
                </p:extLst>
              </p:nvPr>
            </p:nvGraphicFramePr>
            <p:xfrm>
              <a:off x="4182263" y="2013766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DBB0F080-D76F-2449-A8A8-97428CE5CDE4}">
                    <psez:zmPr id="{E31B0801-3E89-AF44-A1B1-5F4CCB54772F}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4" name="Section Zoom 3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B2D661A4-8895-1E43-9238-4B6D30F2FF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182263" y="2013766"/>
                <a:ext cx="3048000" cy="1714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535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4000" fill="hold"/>
                                        <p:tgtEl>
                                          <p:spTgt spid="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ject 12" hidden="1">
            <a:extLst>
              <a:ext uri="{FF2B5EF4-FFF2-40B4-BE49-F238E27FC236}">
                <a16:creationId xmlns:a16="http://schemas.microsoft.com/office/drawing/2014/main" id="{543DB513-448B-4DA7-BCBE-3D3DD89E3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06B833-7418-4F7D-B579-4AAFCAB02F6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6" r="26"/>
          <a:stretch/>
        </p:blipFill>
        <p:spPr>
          <a:xfrm>
            <a:off x="4558088" y="2223722"/>
            <a:ext cx="3080931" cy="3069770"/>
          </a:xfrm>
          <a:prstGeom prst="ellipse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7EA9EB2-30F5-419F-B632-9661D2AEA1F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81" b="181"/>
          <a:stretch/>
        </p:blipFill>
        <p:spPr>
          <a:xfrm>
            <a:off x="2138481" y="2223722"/>
            <a:ext cx="2239563" cy="2231450"/>
          </a:xfrm>
          <a:prstGeom prst="ellipse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8D66F3-16CE-41D7-BF73-45414DBAB92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108" b="108"/>
          <a:stretch/>
        </p:blipFill>
        <p:spPr>
          <a:xfrm>
            <a:off x="137217" y="2223722"/>
            <a:ext cx="1820883" cy="1817826"/>
          </a:xfrm>
          <a:prstGeom prst="ellipse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A6926B-5BC4-4592-80B9-1852F9342B10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84" b="84"/>
          <a:stretch/>
        </p:blipFill>
        <p:spPr>
          <a:xfrm>
            <a:off x="7819063" y="2223722"/>
            <a:ext cx="2235201" cy="2231450"/>
          </a:xfrm>
          <a:prstGeom prst="ellipse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15A9C6E-5DCB-4164-A02A-B7DEA9BBBCA5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369" r="369"/>
          <a:stretch/>
        </p:blipFill>
        <p:spPr>
          <a:xfrm>
            <a:off x="10231179" y="2223723"/>
            <a:ext cx="1820883" cy="1822871"/>
          </a:xfrm>
          <a:prstGeom prst="ellipse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17EC9C-7D9F-4601-9EFA-68186FA373C0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169" b="169"/>
          <a:stretch/>
        </p:blipFill>
        <p:spPr>
          <a:xfrm>
            <a:off x="12591530" y="2223722"/>
            <a:ext cx="1820883" cy="1817826"/>
          </a:xfrm>
          <a:prstGeom prst="ellipse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3B8F45-F48F-477B-AE5B-C6CBF8061328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46" b="246"/>
          <a:stretch/>
        </p:blipFill>
        <p:spPr>
          <a:xfrm>
            <a:off x="15005290" y="2223722"/>
            <a:ext cx="1820883" cy="1814287"/>
          </a:xfrm>
          <a:prstGeom prst="ellipse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CF30AF-AF43-4AA8-8123-82B4D83D41EF}"/>
              </a:ext>
            </a:extLst>
          </p:cNvPr>
          <p:cNvSpPr txBox="1"/>
          <p:nvPr/>
        </p:nvSpPr>
        <p:spPr>
          <a:xfrm>
            <a:off x="5387535" y="1564429"/>
            <a:ext cx="1416926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ro-RO" altLang="de-DE" dirty="0"/>
              <a:t>DEVELOPER</a:t>
            </a:r>
            <a:endParaRPr lang="de-DE" alt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F98398-D37C-48F7-AFB4-61414B26E841}"/>
              </a:ext>
            </a:extLst>
          </p:cNvPr>
          <p:cNvSpPr txBox="1"/>
          <p:nvPr/>
        </p:nvSpPr>
        <p:spPr>
          <a:xfrm>
            <a:off x="8223092" y="1564429"/>
            <a:ext cx="1416926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ro-RO" altLang="de-DE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DEVELOPER</a:t>
            </a:r>
            <a:endParaRPr lang="de-DE" altLang="de-DE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049B4D-14D3-4EBB-B0AD-A4BE4C136E58}"/>
              </a:ext>
            </a:extLst>
          </p:cNvPr>
          <p:cNvSpPr txBox="1"/>
          <p:nvPr/>
        </p:nvSpPr>
        <p:spPr>
          <a:xfrm>
            <a:off x="10435878" y="1564429"/>
            <a:ext cx="1416926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ro-RO" altLang="de-DE" dirty="0">
                <a:solidFill>
                  <a:schemeClr val="bg2">
                    <a:lumMod val="75000"/>
                    <a:lumOff val="25000"/>
                  </a:schemeClr>
                </a:solidFill>
              </a:rPr>
              <a:t>DEVELOPER</a:t>
            </a:r>
            <a:endParaRPr lang="de-DE" altLang="de-DE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955090-E87B-41DF-B5F9-2F676D0D45F4}"/>
              </a:ext>
            </a:extLst>
          </p:cNvPr>
          <p:cNvSpPr txBox="1"/>
          <p:nvPr/>
        </p:nvSpPr>
        <p:spPr>
          <a:xfrm>
            <a:off x="-103352" y="1564429"/>
            <a:ext cx="2302041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ro-RO" altLang="de-DE" dirty="0">
                <a:solidFill>
                  <a:schemeClr val="bg2">
                    <a:lumMod val="75000"/>
                    <a:lumOff val="25000"/>
                  </a:schemeClr>
                </a:solidFill>
              </a:rPr>
              <a:t>PROJECT MANAGER</a:t>
            </a:r>
            <a:endParaRPr lang="de-DE" altLang="de-DE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C37501-9DA4-432E-82D4-DD267AC62F06}"/>
              </a:ext>
            </a:extLst>
          </p:cNvPr>
          <p:cNvSpPr txBox="1"/>
          <p:nvPr/>
        </p:nvSpPr>
        <p:spPr>
          <a:xfrm>
            <a:off x="2173997" y="1564429"/>
            <a:ext cx="2172903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ro-RO" altLang="de-DE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TESTING &amp; QA+UX</a:t>
            </a:r>
            <a:endParaRPr lang="de-DE" altLang="de-DE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08C9B5-ABA4-4234-AB60-76C647A098EE}"/>
              </a:ext>
            </a:extLst>
          </p:cNvPr>
          <p:cNvSpPr txBox="1"/>
          <p:nvPr/>
        </p:nvSpPr>
        <p:spPr>
          <a:xfrm>
            <a:off x="4274506" y="5441819"/>
            <a:ext cx="3642985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ro-RO" altLang="de-DE" dirty="0" err="1"/>
              <a:t>Goșa</a:t>
            </a:r>
            <a:r>
              <a:rPr lang="ro-RO" altLang="de-DE" dirty="0"/>
              <a:t> Cristian</a:t>
            </a:r>
            <a:endParaRPr lang="de-DE" altLang="de-DE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CB5E58F-764B-41E9-B2BA-D2E48A412F6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205" b="205"/>
          <a:stretch/>
        </p:blipFill>
        <p:spPr>
          <a:xfrm>
            <a:off x="17297256" y="2223722"/>
            <a:ext cx="1820883" cy="1814287"/>
          </a:xfrm>
          <a:prstGeom prst="ellipse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D216F81-8C1D-44D6-B3B4-365DE8E7C627}"/>
              </a:ext>
            </a:extLst>
          </p:cNvPr>
          <p:cNvSpPr txBox="1"/>
          <p:nvPr/>
        </p:nvSpPr>
        <p:spPr>
          <a:xfrm>
            <a:off x="15062207" y="1564429"/>
            <a:ext cx="1455848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ro-RO" altLang="de-DE" dirty="0">
                <a:solidFill>
                  <a:schemeClr val="bg2">
                    <a:lumMod val="75000"/>
                    <a:lumOff val="25000"/>
                  </a:schemeClr>
                </a:solidFill>
              </a:rPr>
              <a:t>HW DESIGN</a:t>
            </a:r>
            <a:endParaRPr lang="de-DE" altLang="de-DE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0785FF-7902-43F9-A347-ED88337D590D}"/>
              </a:ext>
            </a:extLst>
          </p:cNvPr>
          <p:cNvSpPr txBox="1"/>
          <p:nvPr/>
        </p:nvSpPr>
        <p:spPr>
          <a:xfrm>
            <a:off x="17163283" y="1564429"/>
            <a:ext cx="2302041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ro-RO" altLang="de-DE" dirty="0">
                <a:solidFill>
                  <a:schemeClr val="bg2">
                    <a:lumMod val="75000"/>
                    <a:lumOff val="25000"/>
                  </a:schemeClr>
                </a:solidFill>
              </a:rPr>
              <a:t>PROJECT MANAGER</a:t>
            </a:r>
            <a:endParaRPr lang="de-DE" altLang="de-DE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BDE69D-DFB6-48BB-8ACC-6287EE374207}"/>
              </a:ext>
            </a:extLst>
          </p:cNvPr>
          <p:cNvSpPr txBox="1"/>
          <p:nvPr/>
        </p:nvSpPr>
        <p:spPr>
          <a:xfrm>
            <a:off x="12769860" y="1564429"/>
            <a:ext cx="1455848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ro-RO" altLang="de-DE" dirty="0">
                <a:solidFill>
                  <a:schemeClr val="bg2">
                    <a:lumMod val="75000"/>
                    <a:lumOff val="25000"/>
                  </a:schemeClr>
                </a:solidFill>
              </a:rPr>
              <a:t>HW DESIGN</a:t>
            </a:r>
            <a:endParaRPr lang="de-DE" altLang="de-DE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4228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ject 12" hidden="1">
            <a:extLst>
              <a:ext uri="{FF2B5EF4-FFF2-40B4-BE49-F238E27FC236}">
                <a16:creationId xmlns:a16="http://schemas.microsoft.com/office/drawing/2014/main" id="{543DB513-448B-4DA7-BCBE-3D3DD89E3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06B833-7418-4F7D-B579-4AAFCAB02F6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81" b="181"/>
          <a:stretch/>
        </p:blipFill>
        <p:spPr>
          <a:xfrm>
            <a:off x="4558088" y="2223722"/>
            <a:ext cx="3080931" cy="3069770"/>
          </a:xfrm>
          <a:prstGeom prst="ellipse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7EA9EB2-30F5-419F-B632-9661D2AEA1F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205" b="205"/>
          <a:stretch/>
        </p:blipFill>
        <p:spPr>
          <a:xfrm>
            <a:off x="2138481" y="2223722"/>
            <a:ext cx="2239563" cy="2231450"/>
          </a:xfrm>
          <a:prstGeom prst="ellipse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8D66F3-16CE-41D7-BF73-45414DBAB92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149" b="149"/>
          <a:stretch/>
        </p:blipFill>
        <p:spPr>
          <a:xfrm>
            <a:off x="137217" y="2223722"/>
            <a:ext cx="1820883" cy="1817826"/>
          </a:xfrm>
          <a:prstGeom prst="ellipse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A6926B-5BC4-4592-80B9-1852F9342B10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123" r="123"/>
          <a:stretch/>
        </p:blipFill>
        <p:spPr>
          <a:xfrm>
            <a:off x="7819063" y="2223722"/>
            <a:ext cx="2235201" cy="2231450"/>
          </a:xfrm>
          <a:prstGeom prst="ellipse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15A9C6E-5DCB-4164-A02A-B7DEA9BBBCA5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55" r="55"/>
          <a:stretch/>
        </p:blipFill>
        <p:spPr>
          <a:xfrm>
            <a:off x="10231179" y="2223723"/>
            <a:ext cx="1820883" cy="1822871"/>
          </a:xfrm>
          <a:prstGeom prst="ellipse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17EC9C-7D9F-4601-9EFA-68186FA373C0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230" r="230"/>
          <a:stretch/>
        </p:blipFill>
        <p:spPr>
          <a:xfrm>
            <a:off x="12591530" y="2223722"/>
            <a:ext cx="1820883" cy="1817826"/>
          </a:xfrm>
          <a:prstGeom prst="ellipse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3B8F45-F48F-477B-AE5B-C6CBF8061328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66" b="266"/>
          <a:stretch/>
        </p:blipFill>
        <p:spPr>
          <a:xfrm>
            <a:off x="15005290" y="2223722"/>
            <a:ext cx="1820883" cy="1814287"/>
          </a:xfrm>
          <a:prstGeom prst="ellipse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CF30AF-AF43-4AA8-8123-82B4D83D41EF}"/>
              </a:ext>
            </a:extLst>
          </p:cNvPr>
          <p:cNvSpPr txBox="1"/>
          <p:nvPr/>
        </p:nvSpPr>
        <p:spPr>
          <a:xfrm>
            <a:off x="5009549" y="1564429"/>
            <a:ext cx="2172903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ro-RO" altLang="de-DE" dirty="0"/>
              <a:t>TESTING &amp; QA+UX</a:t>
            </a:r>
            <a:endParaRPr lang="de-DE" alt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F98398-D37C-48F7-AFB4-61414B26E841}"/>
              </a:ext>
            </a:extLst>
          </p:cNvPr>
          <p:cNvSpPr txBox="1"/>
          <p:nvPr/>
        </p:nvSpPr>
        <p:spPr>
          <a:xfrm>
            <a:off x="8223093" y="1564429"/>
            <a:ext cx="1416926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ro-RO" altLang="de-DE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DEVELOPER</a:t>
            </a:r>
            <a:endParaRPr lang="de-DE" altLang="de-DE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049B4D-14D3-4EBB-B0AD-A4BE4C136E58}"/>
              </a:ext>
            </a:extLst>
          </p:cNvPr>
          <p:cNvSpPr txBox="1"/>
          <p:nvPr/>
        </p:nvSpPr>
        <p:spPr>
          <a:xfrm>
            <a:off x="10435879" y="1564429"/>
            <a:ext cx="1416926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ro-RO" altLang="de-DE" dirty="0">
                <a:solidFill>
                  <a:schemeClr val="bg2">
                    <a:lumMod val="75000"/>
                    <a:lumOff val="25000"/>
                  </a:schemeClr>
                </a:solidFill>
              </a:rPr>
              <a:t>DEVELOPER</a:t>
            </a:r>
            <a:endParaRPr lang="de-DE" altLang="de-DE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955090-E87B-41DF-B5F9-2F676D0D45F4}"/>
              </a:ext>
            </a:extLst>
          </p:cNvPr>
          <p:cNvSpPr txBox="1"/>
          <p:nvPr/>
        </p:nvSpPr>
        <p:spPr>
          <a:xfrm>
            <a:off x="319745" y="1564429"/>
            <a:ext cx="1455848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ro-RO" altLang="de-DE" dirty="0">
                <a:solidFill>
                  <a:schemeClr val="bg2">
                    <a:lumMod val="75000"/>
                    <a:lumOff val="25000"/>
                  </a:schemeClr>
                </a:solidFill>
              </a:rPr>
              <a:t>HW DESIGN</a:t>
            </a:r>
            <a:endParaRPr lang="de-DE" altLang="de-DE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C37501-9DA4-432E-82D4-DD267AC62F06}"/>
              </a:ext>
            </a:extLst>
          </p:cNvPr>
          <p:cNvSpPr txBox="1"/>
          <p:nvPr/>
        </p:nvSpPr>
        <p:spPr>
          <a:xfrm>
            <a:off x="2109433" y="1564429"/>
            <a:ext cx="2302041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ro-RO" altLang="de-DE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PROJECT MANAGER</a:t>
            </a:r>
            <a:endParaRPr lang="de-DE" altLang="de-DE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08C9B5-ABA4-4234-AB60-76C647A098EE}"/>
              </a:ext>
            </a:extLst>
          </p:cNvPr>
          <p:cNvSpPr txBox="1"/>
          <p:nvPr/>
        </p:nvSpPr>
        <p:spPr>
          <a:xfrm>
            <a:off x="4274506" y="5441819"/>
            <a:ext cx="3642985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ro-RO" altLang="de-DE" dirty="0"/>
              <a:t>Gheorghe Iulia</a:t>
            </a:r>
            <a:endParaRPr lang="de-DE" altLang="de-DE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CB5E58F-764B-41E9-B2BA-D2E48A412F6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246" b="246"/>
          <a:stretch/>
        </p:blipFill>
        <p:spPr>
          <a:xfrm>
            <a:off x="17297256" y="2223722"/>
            <a:ext cx="1820883" cy="1814287"/>
          </a:xfrm>
          <a:prstGeom prst="ellipse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D216F81-8C1D-44D6-B3B4-365DE8E7C627}"/>
              </a:ext>
            </a:extLst>
          </p:cNvPr>
          <p:cNvSpPr txBox="1"/>
          <p:nvPr/>
        </p:nvSpPr>
        <p:spPr>
          <a:xfrm>
            <a:off x="15062206" y="1564429"/>
            <a:ext cx="1455848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ro-RO" altLang="de-DE" dirty="0">
                <a:solidFill>
                  <a:schemeClr val="bg2">
                    <a:lumMod val="75000"/>
                    <a:lumOff val="25000"/>
                  </a:schemeClr>
                </a:solidFill>
              </a:rPr>
              <a:t>HW DESIGN</a:t>
            </a:r>
            <a:endParaRPr lang="de-DE" altLang="de-DE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0785FF-7902-43F9-A347-ED88337D590D}"/>
              </a:ext>
            </a:extLst>
          </p:cNvPr>
          <p:cNvSpPr txBox="1"/>
          <p:nvPr/>
        </p:nvSpPr>
        <p:spPr>
          <a:xfrm>
            <a:off x="17586377" y="1564429"/>
            <a:ext cx="1455848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ro-RO" altLang="de-DE" dirty="0">
                <a:solidFill>
                  <a:schemeClr val="bg2">
                    <a:lumMod val="75000"/>
                    <a:lumOff val="25000"/>
                  </a:schemeClr>
                </a:solidFill>
              </a:rPr>
              <a:t>HW DESIGN</a:t>
            </a:r>
            <a:endParaRPr lang="de-DE" altLang="de-DE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BDE69D-DFB6-48BB-8ACC-6287EE374207}"/>
              </a:ext>
            </a:extLst>
          </p:cNvPr>
          <p:cNvSpPr txBox="1"/>
          <p:nvPr/>
        </p:nvSpPr>
        <p:spPr>
          <a:xfrm>
            <a:off x="12789322" y="1564429"/>
            <a:ext cx="1416926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ro-RO" altLang="de-DE" dirty="0">
                <a:solidFill>
                  <a:schemeClr val="bg2">
                    <a:lumMod val="75000"/>
                    <a:lumOff val="25000"/>
                  </a:schemeClr>
                </a:solidFill>
              </a:rPr>
              <a:t>DEVELOPER</a:t>
            </a:r>
            <a:endParaRPr lang="de-DE" altLang="de-DE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8696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2869581" y="202582"/>
            <a:ext cx="6452840" cy="6452838"/>
          </a:xfrm>
          <a:prstGeom prst="ellipse">
            <a:avLst/>
          </a:prstGeom>
          <a:solidFill>
            <a:srgbClr val="12231D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74933B-DF67-D14D-ACC6-194EA400210B}"/>
              </a:ext>
            </a:extLst>
          </p:cNvPr>
          <p:cNvSpPr/>
          <p:nvPr/>
        </p:nvSpPr>
        <p:spPr>
          <a:xfrm>
            <a:off x="2947643" y="3389971"/>
            <a:ext cx="629671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0500" b="1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uLnTx/>
                <a:uFillTx/>
                <a:latin typeface="Raleway Black" panose="020B0503030101060003" pitchFamily="34" charset="77"/>
                <a:ea typeface="+mn-ea"/>
                <a:cs typeface="+mn-cs"/>
              </a:rPr>
              <a:t>Proiect</a:t>
            </a:r>
            <a:endParaRPr kumimoji="0" lang="en-LT" sz="10500" b="1" i="0" u="none" strike="noStrike" kern="1200" cap="none" spc="-15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uLnTx/>
              <a:uFillTx/>
              <a:latin typeface="Raleway Black" panose="020B0503030101060003" pitchFamily="34" charset="77"/>
              <a:ea typeface="+mn-ea"/>
              <a:cs typeface="+mn-cs"/>
            </a:endParaRPr>
          </a:p>
        </p:txBody>
      </p:sp>
      <p:pic>
        <p:nvPicPr>
          <p:cNvPr id="5" name="Graphic 4" descr="Bar graph with upward trend with solid fill">
            <a:extLst>
              <a:ext uri="{FF2B5EF4-FFF2-40B4-BE49-F238E27FC236}">
                <a16:creationId xmlns:a16="http://schemas.microsoft.com/office/drawing/2014/main" id="{D06CA14A-1988-B749-953E-210BAD5FF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3346" y="1035204"/>
            <a:ext cx="2505308" cy="2505308"/>
          </a:xfrm>
          <a:prstGeom prst="rect">
            <a:avLst/>
          </a:prstGeom>
          <a:effectLst>
            <a:outerShdw blurRad="1778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7597831"/>
      </p:ext>
    </p:extLst>
  </p:cSld>
  <p:clrMapOvr>
    <a:masterClrMapping/>
  </p:clrMapOvr>
  <p:transition spd="slow" advTm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D7294908-9A58-794A-B85A-622DC85DA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rcRect l="63" r="6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-1364972" y="-4031970"/>
            <a:ext cx="14921946" cy="14921942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pic>
        <p:nvPicPr>
          <p:cNvPr id="5" name="Graphic 4" descr="Bar graph with upward trend with solid fill">
            <a:extLst>
              <a:ext uri="{FF2B5EF4-FFF2-40B4-BE49-F238E27FC236}">
                <a16:creationId xmlns:a16="http://schemas.microsoft.com/office/drawing/2014/main" id="{D06CA14A-1988-B749-953E-210BAD5FF4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78605" y="399586"/>
            <a:ext cx="1434790" cy="1434790"/>
          </a:xfrm>
          <a:prstGeom prst="rect">
            <a:avLst/>
          </a:prstGeom>
          <a:effectLst>
            <a:outerShdw blurRad="1778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6BA49A1-C4F8-6543-8240-061A4699B32F}"/>
              </a:ext>
            </a:extLst>
          </p:cNvPr>
          <p:cNvSpPr/>
          <p:nvPr/>
        </p:nvSpPr>
        <p:spPr>
          <a:xfrm>
            <a:off x="2323173" y="1834088"/>
            <a:ext cx="791203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o-RO" sz="6600" b="1" spc="-150" dirty="0">
                <a:solidFill>
                  <a:schemeClr val="bg1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CALCULATOR</a:t>
            </a:r>
          </a:p>
          <a:p>
            <a:pPr algn="ctr"/>
            <a:r>
              <a:rPr lang="ro-RO" sz="6600" b="1" spc="-150" dirty="0">
                <a:solidFill>
                  <a:schemeClr val="bg1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DE BUZUNAR</a:t>
            </a:r>
            <a:endParaRPr lang="en-LT" sz="6600" b="1" spc="-150" dirty="0">
              <a:solidFill>
                <a:schemeClr val="bg1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C861A1-5041-FA48-9C08-E00E83BF7177}"/>
              </a:ext>
            </a:extLst>
          </p:cNvPr>
          <p:cNvSpPr/>
          <p:nvPr/>
        </p:nvSpPr>
        <p:spPr>
          <a:xfrm>
            <a:off x="9311270" y="3824867"/>
            <a:ext cx="602166" cy="3033133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5D6F6DD-4828-4A4E-9336-6CCFE09E4AFE}"/>
              </a:ext>
            </a:extLst>
          </p:cNvPr>
          <p:cNvSpPr/>
          <p:nvPr/>
        </p:nvSpPr>
        <p:spPr>
          <a:xfrm>
            <a:off x="10120433" y="3824867"/>
            <a:ext cx="602166" cy="3033133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FE9B72F-DF87-5F4E-B684-D0770028819B}"/>
              </a:ext>
            </a:extLst>
          </p:cNvPr>
          <p:cNvSpPr/>
          <p:nvPr/>
        </p:nvSpPr>
        <p:spPr>
          <a:xfrm>
            <a:off x="10912521" y="3824867"/>
            <a:ext cx="602166" cy="3033133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E454DD4-D90A-704B-ABC6-4575E360C82E}"/>
              </a:ext>
            </a:extLst>
          </p:cNvPr>
          <p:cNvSpPr/>
          <p:nvPr/>
        </p:nvSpPr>
        <p:spPr>
          <a:xfrm>
            <a:off x="534309" y="3824867"/>
            <a:ext cx="602166" cy="3033133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68481F1-4643-EF42-A9CE-7AE30251B04D}"/>
              </a:ext>
            </a:extLst>
          </p:cNvPr>
          <p:cNvSpPr/>
          <p:nvPr/>
        </p:nvSpPr>
        <p:spPr>
          <a:xfrm>
            <a:off x="1343472" y="3824867"/>
            <a:ext cx="602166" cy="3033133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B79AB2B-D9AB-BB40-95B4-1E83C4B41C2F}"/>
              </a:ext>
            </a:extLst>
          </p:cNvPr>
          <p:cNvSpPr/>
          <p:nvPr/>
        </p:nvSpPr>
        <p:spPr>
          <a:xfrm>
            <a:off x="2135560" y="3824867"/>
            <a:ext cx="602166" cy="3033133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001872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50000" decel="50000" autoRev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6" dur="1500" fill="hold"/>
                                        <p:tgtEl>
                                          <p:spTgt spid="8"/>
                                        </p:tgtEl>
                                      </p:cBhvr>
                                      <p:by x="100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1.45833E-6 -3.7037E-6 L -1.45833E-6 -0.05532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7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repeatCount="indefinite" accel="50000" decel="50000" autoRev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10" dur="1500" fill="hold"/>
                                        <p:tgtEl>
                                          <p:spTgt spid="18"/>
                                        </p:tgtEl>
                                      </p:cBhvr>
                                      <p:by x="100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autoRev="1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2.5E-6 -3.7037E-6 L 2.5E-6 -0.05532 " pathEditMode="relative" rAng="0" ptsTypes="AA">
                                      <p:cBhvr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7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repeatCount="indefinite" accel="50000" decel="50000" autoRev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4" dur="1500" fill="hold"/>
                                        <p:tgtEl>
                                          <p:spTgt spid="19"/>
                                        </p:tgtEl>
                                      </p:cBhvr>
                                      <p:by x="100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45833E-6 -3.7037E-6 L -1.45833E-6 -0.05532 " pathEditMode="relative" rAng="0" ptsTypes="AA">
                                      <p:cBhvr>
                                        <p:cTn id="1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7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20"/>
                                        </p:tgtEl>
                                      </p:cBhvr>
                                      <p:by x="100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6 L 4.16667E-7 -0.05532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7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repeatCount="indefinite" accel="50000" decel="50000" autoRev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2" dur="1500" fill="hold"/>
                                        <p:tgtEl>
                                          <p:spTgt spid="21"/>
                                        </p:tgtEl>
                                      </p:cBhvr>
                                      <p:by x="100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50000" decel="5000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4.16667E-6 -3.7037E-6 L 4.16667E-6 -0.05532 " pathEditMode="relative" rAng="0" ptsTypes="AA">
                                      <p:cBhvr>
                                        <p:cTn id="24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7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repeatCount="indefinite" accel="50000" decel="50000" autoRev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6" dur="1500" fill="hold"/>
                                        <p:tgtEl>
                                          <p:spTgt spid="22"/>
                                        </p:tgtEl>
                                      </p:cBhvr>
                                      <p:by x="100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accel="50000" decel="5000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08333E-7 -3.7037E-6 L 2.08333E-7 -0.05532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2869581" y="202582"/>
            <a:ext cx="6452840" cy="6452838"/>
          </a:xfrm>
          <a:prstGeom prst="ellipse">
            <a:avLst/>
          </a:prstGeom>
          <a:solidFill>
            <a:srgbClr val="12231D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LT" sz="80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 panose="020B0503030101060003" pitchFamily="34" charset="77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74933B-DF67-D14D-ACC6-194EA400210B}"/>
              </a:ext>
            </a:extLst>
          </p:cNvPr>
          <p:cNvSpPr/>
          <p:nvPr/>
        </p:nvSpPr>
        <p:spPr>
          <a:xfrm>
            <a:off x="2947643" y="3389971"/>
            <a:ext cx="598175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6000" b="1" spc="-150" dirty="0" err="1">
                <a:solidFill>
                  <a:srgbClr val="FFFFFF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Instruction</a:t>
            </a:r>
            <a:r>
              <a:rPr lang="ro-RO" sz="6000" b="1" spc="-150" dirty="0">
                <a:solidFill>
                  <a:srgbClr val="FFFFFF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 Set + Specific IS </a:t>
            </a:r>
            <a:r>
              <a:rPr lang="ro-RO" sz="6000" b="1" spc="-150" dirty="0" err="1">
                <a:solidFill>
                  <a:srgbClr val="FFFFFF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ideas</a:t>
            </a:r>
            <a:endParaRPr kumimoji="0" lang="en-LT" sz="6000" b="1" i="0" u="none" strike="noStrike" kern="1200" cap="none" spc="-15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uLnTx/>
              <a:uFillTx/>
              <a:latin typeface="Raleway Black" panose="020B0503030101060003" pitchFamily="34" charset="77"/>
              <a:ea typeface="+mn-ea"/>
              <a:cs typeface="+mn-cs"/>
            </a:endParaRPr>
          </a:p>
        </p:txBody>
      </p:sp>
      <p:pic>
        <p:nvPicPr>
          <p:cNvPr id="6" name="Graphic 5" descr="Potion with solid fill">
            <a:extLst>
              <a:ext uri="{FF2B5EF4-FFF2-40B4-BE49-F238E27FC236}">
                <a16:creationId xmlns:a16="http://schemas.microsoft.com/office/drawing/2014/main" id="{CEB538FE-34FC-714C-8121-3DEF7E6B0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8380" y="659779"/>
            <a:ext cx="2795240" cy="279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98466"/>
      </p:ext>
    </p:extLst>
  </p:cSld>
  <p:clrMapOvr>
    <a:masterClrMapping/>
  </p:clrMapOvr>
  <p:transition spd="slow" advTm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E6FB2E9-7E21-1A4B-B7D9-51B1351B3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-1364972" y="-4031970"/>
            <a:ext cx="14921946" cy="14921942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BA49A1-C4F8-6543-8240-061A4699B32F}"/>
              </a:ext>
            </a:extLst>
          </p:cNvPr>
          <p:cNvSpPr/>
          <p:nvPr/>
        </p:nvSpPr>
        <p:spPr>
          <a:xfrm>
            <a:off x="4460003" y="1834088"/>
            <a:ext cx="32720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o-RO" sz="3600" b="1" spc="-150" dirty="0" err="1">
                <a:solidFill>
                  <a:schemeClr val="bg1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Instruction</a:t>
            </a:r>
            <a:r>
              <a:rPr lang="ro-RO" sz="3600" b="1" spc="-150" dirty="0">
                <a:solidFill>
                  <a:schemeClr val="bg1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 Set</a:t>
            </a:r>
            <a:endParaRPr lang="en-LT" sz="3600" b="1" spc="-150" dirty="0">
              <a:solidFill>
                <a:schemeClr val="bg1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E686A0-D3CF-4B45-AB0E-0CEACD1B22AE}"/>
              </a:ext>
            </a:extLst>
          </p:cNvPr>
          <p:cNvSpPr/>
          <p:nvPr/>
        </p:nvSpPr>
        <p:spPr>
          <a:xfrm>
            <a:off x="3081454" y="3481925"/>
            <a:ext cx="60290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ro-RO" sz="2000" spc="300" dirty="0">
                <a:solidFill>
                  <a:schemeClr val="bg1"/>
                </a:solidFill>
                <a:latin typeface="Raleway" panose="020B0503030101060003" pitchFamily="34" charset="77"/>
              </a:rPr>
              <a:t>Ridicare la putere</a:t>
            </a:r>
            <a:r>
              <a:rPr lang="en-US" sz="2000" spc="300">
                <a:solidFill>
                  <a:schemeClr val="bg1"/>
                </a:solidFill>
                <a:latin typeface="Raleway" panose="020B0503030101060003" pitchFamily="34" charset="77"/>
              </a:rPr>
              <a:t>a</a:t>
            </a:r>
            <a:r>
              <a:rPr lang="ro-RO" sz="2000" spc="30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ro-RO" sz="2000" spc="300" dirty="0">
                <a:solidFill>
                  <a:schemeClr val="bg1"/>
                </a:solidFill>
                <a:latin typeface="Raleway" panose="020B0503030101060003" pitchFamily="34" charset="77"/>
              </a:rPr>
              <a:t>n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ro-RO" sz="2000" spc="300" dirty="0">
                <a:solidFill>
                  <a:schemeClr val="bg1"/>
                </a:solidFill>
                <a:latin typeface="Raleway" panose="020B0503030101060003" pitchFamily="34" charset="77"/>
              </a:rPr>
              <a:t>AC - Resetarea acumulatorului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ro-RO" sz="2000" spc="300" dirty="0">
                <a:solidFill>
                  <a:schemeClr val="bg1"/>
                </a:solidFill>
                <a:latin typeface="Raleway" panose="020B0503030101060003" pitchFamily="34" charset="77"/>
              </a:rPr>
              <a:t>C/CE – ON/OFF – daca e OFF </a:t>
            </a:r>
            <a:r>
              <a:rPr lang="ro-RO" sz="20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regiștri</a:t>
            </a:r>
            <a:r>
              <a:rPr lang="en-US" sz="20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i</a:t>
            </a:r>
            <a:r>
              <a:rPr lang="ro-RO" sz="2000" spc="300" dirty="0">
                <a:solidFill>
                  <a:schemeClr val="bg1"/>
                </a:solidFill>
                <a:latin typeface="Raleway" panose="020B0503030101060003" pitchFamily="34" charset="77"/>
              </a:rPr>
              <a:t> și acumulatorul se resetează iar ALU nu mai răspunde la cereri (</a:t>
            </a:r>
            <a:r>
              <a:rPr lang="ro-RO" sz="20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idle</a:t>
            </a:r>
            <a:r>
              <a:rPr lang="ro-RO" sz="2000" spc="300" dirty="0">
                <a:solidFill>
                  <a:schemeClr val="bg1"/>
                </a:solidFill>
                <a:latin typeface="Raleway" panose="020B0503030101060003" pitchFamily="34" charset="77"/>
              </a:rPr>
              <a:t>)</a:t>
            </a:r>
            <a:endParaRPr lang="en-LT" sz="2000" spc="300" dirty="0">
              <a:solidFill>
                <a:schemeClr val="bg1"/>
              </a:solidFill>
              <a:latin typeface="Raleway" panose="020B0503030101060003" pitchFamily="34" charset="77"/>
            </a:endParaRPr>
          </a:p>
        </p:txBody>
      </p:sp>
      <p:pic>
        <p:nvPicPr>
          <p:cNvPr id="11" name="Graphic 10" descr="Potion with solid fill">
            <a:extLst>
              <a:ext uri="{FF2B5EF4-FFF2-40B4-BE49-F238E27FC236}">
                <a16:creationId xmlns:a16="http://schemas.microsoft.com/office/drawing/2014/main" id="{EC7840E3-BAD3-A84E-B5ED-F442FFC9B8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31783" y="234176"/>
            <a:ext cx="1728434" cy="1728434"/>
          </a:xfrm>
          <a:prstGeom prst="rect">
            <a:avLst/>
          </a:prstGeom>
          <a:effectLst>
            <a:outerShdw blurRad="177800" sx="102000" sy="102000" algn="ctr" rotWithShape="0">
              <a:prstClr val="black">
                <a:alpha val="40000"/>
              </a:prstClr>
            </a:outerShdw>
          </a:effectLst>
        </p:spPr>
      </p:pic>
      <p:sp useBgFill="1">
        <p:nvSpPr>
          <p:cNvPr id="28" name="Oval 27">
            <a:extLst>
              <a:ext uri="{FF2B5EF4-FFF2-40B4-BE49-F238E27FC236}">
                <a16:creationId xmlns:a16="http://schemas.microsoft.com/office/drawing/2014/main" id="{F5655B3E-FE88-834E-A29C-AE048BDB4893}"/>
              </a:ext>
            </a:extLst>
          </p:cNvPr>
          <p:cNvSpPr/>
          <p:nvPr/>
        </p:nvSpPr>
        <p:spPr>
          <a:xfrm>
            <a:off x="8936754" y="1377174"/>
            <a:ext cx="363362" cy="363362"/>
          </a:xfrm>
          <a:prstGeom prst="ellipse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 useBgFill="1">
        <p:nvSpPr>
          <p:cNvPr id="30" name="Oval 29">
            <a:extLst>
              <a:ext uri="{FF2B5EF4-FFF2-40B4-BE49-F238E27FC236}">
                <a16:creationId xmlns:a16="http://schemas.microsoft.com/office/drawing/2014/main" id="{9429F179-E309-5B4C-9AC1-9EAF871D7405}"/>
              </a:ext>
            </a:extLst>
          </p:cNvPr>
          <p:cNvSpPr/>
          <p:nvPr/>
        </p:nvSpPr>
        <p:spPr>
          <a:xfrm>
            <a:off x="9288907" y="1657274"/>
            <a:ext cx="1030414" cy="1030414"/>
          </a:xfrm>
          <a:prstGeom prst="ellipse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 useBgFill="1">
        <p:nvSpPr>
          <p:cNvPr id="31" name="Oval 30">
            <a:extLst>
              <a:ext uri="{FF2B5EF4-FFF2-40B4-BE49-F238E27FC236}">
                <a16:creationId xmlns:a16="http://schemas.microsoft.com/office/drawing/2014/main" id="{D53930A9-9ED7-C347-B138-C9D92018A994}"/>
              </a:ext>
            </a:extLst>
          </p:cNvPr>
          <p:cNvSpPr/>
          <p:nvPr/>
        </p:nvSpPr>
        <p:spPr>
          <a:xfrm>
            <a:off x="10018836" y="2564904"/>
            <a:ext cx="1728192" cy="1728192"/>
          </a:xfrm>
          <a:prstGeom prst="ellipse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BB8A79-C7A0-EFF6-6B1E-5217F4A85907}"/>
              </a:ext>
            </a:extLst>
          </p:cNvPr>
          <p:cNvSpPr txBox="1"/>
          <p:nvPr/>
        </p:nvSpPr>
        <p:spPr>
          <a:xfrm>
            <a:off x="3947014" y="2781117"/>
            <a:ext cx="4297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>
                <a:solidFill>
                  <a:schemeClr val="bg1"/>
                </a:solidFill>
                <a:latin typeface="Raleway" pitchFamily="2" charset="-18"/>
              </a:rPr>
              <a:t>Cele din Core </a:t>
            </a:r>
            <a:r>
              <a:rPr lang="ro-RO" sz="2000" dirty="0" err="1">
                <a:solidFill>
                  <a:schemeClr val="bg1"/>
                </a:solidFill>
                <a:latin typeface="Raleway" pitchFamily="2" charset="-18"/>
              </a:rPr>
              <a:t>Instruction</a:t>
            </a:r>
            <a:r>
              <a:rPr lang="ro-RO" sz="2000" dirty="0">
                <a:solidFill>
                  <a:schemeClr val="bg1"/>
                </a:solidFill>
                <a:latin typeface="Raleway" pitchFamily="2" charset="-18"/>
              </a:rPr>
              <a:t> Set, plus..</a:t>
            </a:r>
          </a:p>
        </p:txBody>
      </p:sp>
    </p:spTree>
    <p:extLst>
      <p:ext uri="{BB962C8B-B14F-4D97-AF65-F5344CB8AC3E}">
        <p14:creationId xmlns:p14="http://schemas.microsoft.com/office/powerpoint/2010/main" val="3046787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64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81481E-6 L 3.54167E-6 -0.13888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4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repeatCount="indefinite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"/>
                                            </p:cond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64" presetClass="path" presetSubtype="0" repeatCount="indefinite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54167E-6 3.33333E-6 L 3.54167E-6 -0.1388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4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repeatCount="indefinite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64" presetClass="path" presetSubtype="0" repeatCount="indefinite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1.875E-6 0 L 1.875E-6 -0.1388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30" grpId="0" animBg="1"/>
      <p:bldP spid="30" grpId="1" animBg="1"/>
      <p:bldP spid="31" grpId="0" animBg="1"/>
      <p:bldP spid="3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2869581" y="202582"/>
            <a:ext cx="6452840" cy="6452838"/>
          </a:xfrm>
          <a:prstGeom prst="ellipse">
            <a:avLst/>
          </a:prstGeom>
          <a:solidFill>
            <a:srgbClr val="12231D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74933B-DF67-D14D-ACC6-194EA400210B}"/>
              </a:ext>
            </a:extLst>
          </p:cNvPr>
          <p:cNvSpPr/>
          <p:nvPr/>
        </p:nvSpPr>
        <p:spPr>
          <a:xfrm>
            <a:off x="4675584" y="3532924"/>
            <a:ext cx="2840842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o-RO" sz="6500" b="1" spc="-150" dirty="0">
                <a:solidFill>
                  <a:schemeClr val="bg1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Echipă</a:t>
            </a:r>
          </a:p>
        </p:txBody>
      </p:sp>
      <p:pic>
        <p:nvPicPr>
          <p:cNvPr id="7" name="Graphic 6" descr="Lights On with solid fill">
            <a:extLst>
              <a:ext uri="{FF2B5EF4-FFF2-40B4-BE49-F238E27FC236}">
                <a16:creationId xmlns:a16="http://schemas.microsoft.com/office/drawing/2014/main" id="{3169A18E-29C1-B14B-9DAC-9A1603958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0683" y="782444"/>
            <a:ext cx="2750634" cy="2750634"/>
          </a:xfrm>
          <a:prstGeom prst="rect">
            <a:avLst/>
          </a:prstGeom>
          <a:effectLst>
            <a:outerShdw blurRad="1778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523264"/>
      </p:ext>
    </p:extLst>
  </p:cSld>
  <p:clrMapOvr>
    <a:masterClrMapping/>
  </p:clrMapOvr>
  <p:transition spd="slow" advTm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6BE918B-EA92-1948-9A36-85366B984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rcRect/>
          <a:stretch/>
        </p:blipFill>
        <p:spPr bwMode="auto">
          <a:xfrm>
            <a:off x="44425" y="2658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F6B2B7C-89ED-F540-A64D-0D5E18A71354}"/>
              </a:ext>
            </a:extLst>
          </p:cNvPr>
          <p:cNvSpPr/>
          <p:nvPr/>
        </p:nvSpPr>
        <p:spPr>
          <a:xfrm>
            <a:off x="-1450258" y="-4117255"/>
            <a:ext cx="15092516" cy="15092510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 useBgFill="1">
        <p:nvSpPr>
          <p:cNvPr id="21" name="Rounded Rectangle 20">
            <a:extLst>
              <a:ext uri="{FF2B5EF4-FFF2-40B4-BE49-F238E27FC236}">
                <a16:creationId xmlns:a16="http://schemas.microsoft.com/office/drawing/2014/main" id="{D6787DAF-363B-FF49-8B5C-94BB07360B4E}"/>
              </a:ext>
            </a:extLst>
          </p:cNvPr>
          <p:cNvSpPr/>
          <p:nvPr/>
        </p:nvSpPr>
        <p:spPr>
          <a:xfrm rot="2314562">
            <a:off x="1496965" y="313773"/>
            <a:ext cx="642321" cy="3943954"/>
          </a:xfrm>
          <a:prstGeom prst="roundRect">
            <a:avLst>
              <a:gd name="adj" fmla="val 50000"/>
            </a:avLst>
          </a:prstGeom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 dirty="0"/>
          </a:p>
        </p:txBody>
      </p:sp>
      <p:sp useBgFill="1">
        <p:nvSpPr>
          <p:cNvPr id="22" name="Rounded Rectangle 21">
            <a:extLst>
              <a:ext uri="{FF2B5EF4-FFF2-40B4-BE49-F238E27FC236}">
                <a16:creationId xmlns:a16="http://schemas.microsoft.com/office/drawing/2014/main" id="{A550FAD0-EC64-B541-9FEF-F3F576427C79}"/>
              </a:ext>
            </a:extLst>
          </p:cNvPr>
          <p:cNvSpPr/>
          <p:nvPr/>
        </p:nvSpPr>
        <p:spPr>
          <a:xfrm rot="2314562">
            <a:off x="1384545" y="1613863"/>
            <a:ext cx="642321" cy="4080509"/>
          </a:xfrm>
          <a:prstGeom prst="roundRect">
            <a:avLst>
              <a:gd name="adj" fmla="val 50000"/>
            </a:avLst>
          </a:prstGeom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 useBgFill="1">
        <p:nvSpPr>
          <p:cNvPr id="23" name="Rounded Rectangle 22">
            <a:extLst>
              <a:ext uri="{FF2B5EF4-FFF2-40B4-BE49-F238E27FC236}">
                <a16:creationId xmlns:a16="http://schemas.microsoft.com/office/drawing/2014/main" id="{95ACA153-32CF-B343-BD0F-8295EFA0D82C}"/>
              </a:ext>
            </a:extLst>
          </p:cNvPr>
          <p:cNvSpPr/>
          <p:nvPr/>
        </p:nvSpPr>
        <p:spPr>
          <a:xfrm rot="2314562">
            <a:off x="1563665" y="2358741"/>
            <a:ext cx="642321" cy="4513190"/>
          </a:xfrm>
          <a:prstGeom prst="roundRect">
            <a:avLst>
              <a:gd name="adj" fmla="val 50000"/>
            </a:avLst>
          </a:prstGeom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 useBgFill="1">
        <p:nvSpPr>
          <p:cNvPr id="24" name="Rounded Rectangle 23">
            <a:extLst>
              <a:ext uri="{FF2B5EF4-FFF2-40B4-BE49-F238E27FC236}">
                <a16:creationId xmlns:a16="http://schemas.microsoft.com/office/drawing/2014/main" id="{4A087067-6FBB-1745-A5D4-628D980A11A2}"/>
              </a:ext>
            </a:extLst>
          </p:cNvPr>
          <p:cNvSpPr/>
          <p:nvPr/>
        </p:nvSpPr>
        <p:spPr>
          <a:xfrm rot="2314562">
            <a:off x="1014528" y="4518245"/>
            <a:ext cx="642321" cy="4019894"/>
          </a:xfrm>
          <a:prstGeom prst="roundRect">
            <a:avLst>
              <a:gd name="adj" fmla="val 50000"/>
            </a:avLst>
          </a:prstGeom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ABBEE1-A4F3-6746-AE3A-4B6E12CE6CA3}"/>
              </a:ext>
            </a:extLst>
          </p:cNvPr>
          <p:cNvSpPr/>
          <p:nvPr/>
        </p:nvSpPr>
        <p:spPr>
          <a:xfrm>
            <a:off x="3676178" y="1546648"/>
            <a:ext cx="4660250" cy="2369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o-RO" sz="6000" b="1" spc="-150" dirty="0">
                <a:solidFill>
                  <a:schemeClr val="bg1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Noi suntem..</a:t>
            </a:r>
          </a:p>
          <a:p>
            <a:pPr algn="ctr"/>
            <a:endParaRPr lang="en-LT" sz="8800" b="1" spc="-150" dirty="0">
              <a:solidFill>
                <a:schemeClr val="bg1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pic>
        <p:nvPicPr>
          <p:cNvPr id="25" name="Graphic 24" descr="Lights On with solid fill">
            <a:extLst>
              <a:ext uri="{FF2B5EF4-FFF2-40B4-BE49-F238E27FC236}">
                <a16:creationId xmlns:a16="http://schemas.microsoft.com/office/drawing/2014/main" id="{C9A4FAB4-1D30-504F-AC22-18FA700E0E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44790" y="157975"/>
            <a:ext cx="1702420" cy="1702420"/>
          </a:xfrm>
          <a:prstGeom prst="rect">
            <a:avLst/>
          </a:prstGeom>
          <a:effectLst>
            <a:outerShdw blurRad="177800" sx="102000" sy="102000" algn="ctr" rotWithShape="0">
              <a:prstClr val="black">
                <a:alpha val="40000"/>
              </a:prstClr>
            </a:outerShdw>
          </a:effectLst>
        </p:spPr>
      </p:pic>
      <p:sp useBgFill="1">
        <p:nvSpPr>
          <p:cNvPr id="26" name="Rounded Rectangle 25">
            <a:extLst>
              <a:ext uri="{FF2B5EF4-FFF2-40B4-BE49-F238E27FC236}">
                <a16:creationId xmlns:a16="http://schemas.microsoft.com/office/drawing/2014/main" id="{79CF8A2E-6CD9-C246-88DB-41410F96B594}"/>
              </a:ext>
            </a:extLst>
          </p:cNvPr>
          <p:cNvSpPr/>
          <p:nvPr/>
        </p:nvSpPr>
        <p:spPr>
          <a:xfrm rot="2314562">
            <a:off x="10002831" y="2171981"/>
            <a:ext cx="642321" cy="3943954"/>
          </a:xfrm>
          <a:prstGeom prst="roundRect">
            <a:avLst>
              <a:gd name="adj" fmla="val 50000"/>
            </a:avLst>
          </a:prstGeom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 useBgFill="1">
        <p:nvSpPr>
          <p:cNvPr id="27" name="Rounded Rectangle 26">
            <a:extLst>
              <a:ext uri="{FF2B5EF4-FFF2-40B4-BE49-F238E27FC236}">
                <a16:creationId xmlns:a16="http://schemas.microsoft.com/office/drawing/2014/main" id="{8BF71943-E162-8646-B793-F730AF1116CA}"/>
              </a:ext>
            </a:extLst>
          </p:cNvPr>
          <p:cNvSpPr/>
          <p:nvPr/>
        </p:nvSpPr>
        <p:spPr>
          <a:xfrm rot="2314562">
            <a:off x="9890411" y="3472071"/>
            <a:ext cx="642321" cy="4080509"/>
          </a:xfrm>
          <a:prstGeom prst="roundRect">
            <a:avLst>
              <a:gd name="adj" fmla="val 50000"/>
            </a:avLst>
          </a:prstGeom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 useBgFill="1">
        <p:nvSpPr>
          <p:cNvPr id="28" name="Rounded Rectangle 27">
            <a:extLst>
              <a:ext uri="{FF2B5EF4-FFF2-40B4-BE49-F238E27FC236}">
                <a16:creationId xmlns:a16="http://schemas.microsoft.com/office/drawing/2014/main" id="{FC8B7B47-AD94-0B42-BF9A-FB712535E5D0}"/>
              </a:ext>
            </a:extLst>
          </p:cNvPr>
          <p:cNvSpPr/>
          <p:nvPr/>
        </p:nvSpPr>
        <p:spPr>
          <a:xfrm rot="2314562">
            <a:off x="10069531" y="4216949"/>
            <a:ext cx="642321" cy="4513190"/>
          </a:xfrm>
          <a:prstGeom prst="roundRect">
            <a:avLst>
              <a:gd name="adj" fmla="val 50000"/>
            </a:avLst>
          </a:prstGeom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 useBgFill="1">
        <p:nvSpPr>
          <p:cNvPr id="29" name="Rounded Rectangle 28">
            <a:extLst>
              <a:ext uri="{FF2B5EF4-FFF2-40B4-BE49-F238E27FC236}">
                <a16:creationId xmlns:a16="http://schemas.microsoft.com/office/drawing/2014/main" id="{14E00701-098F-CD4F-A308-C7B7ECDFF684}"/>
              </a:ext>
            </a:extLst>
          </p:cNvPr>
          <p:cNvSpPr/>
          <p:nvPr/>
        </p:nvSpPr>
        <p:spPr>
          <a:xfrm rot="2314562">
            <a:off x="9520394" y="6376453"/>
            <a:ext cx="642321" cy="4019894"/>
          </a:xfrm>
          <a:prstGeom prst="roundRect">
            <a:avLst>
              <a:gd name="adj" fmla="val 50000"/>
            </a:avLst>
          </a:prstGeom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8A1969-EC71-FE42-F8C2-648B796485E4}"/>
              </a:ext>
            </a:extLst>
          </p:cNvPr>
          <p:cNvSpPr txBox="1"/>
          <p:nvPr/>
        </p:nvSpPr>
        <p:spPr>
          <a:xfrm>
            <a:off x="726211" y="4413359"/>
            <a:ext cx="760911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o-RO" sz="8800" b="1" spc="-150" dirty="0">
                <a:solidFill>
                  <a:schemeClr val="bg1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Carry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00664F-17CC-7E3B-D08D-E56F47058962}"/>
              </a:ext>
            </a:extLst>
          </p:cNvPr>
          <p:cNvSpPr txBox="1"/>
          <p:nvPr/>
        </p:nvSpPr>
        <p:spPr>
          <a:xfrm>
            <a:off x="6006303" y="4538100"/>
            <a:ext cx="760911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8800" b="1" spc="-150" dirty="0">
                <a:solidFill>
                  <a:schemeClr val="bg1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Home</a:t>
            </a:r>
            <a:endParaRPr lang="ro-RO" sz="8800" dirty="0"/>
          </a:p>
        </p:txBody>
      </p:sp>
    </p:spTree>
    <p:extLst>
      <p:ext uri="{BB962C8B-B14F-4D97-AF65-F5344CB8AC3E}">
        <p14:creationId xmlns:p14="http://schemas.microsoft.com/office/powerpoint/2010/main" val="3842807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6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33333E-6 L 0.04245 -0.09352 " pathEditMode="relative" rAng="0" ptsTypes="AA">
                                      <p:cBhvr>
                                        <p:cTn id="20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2" y="-467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6" presetClass="path" presetSubtype="0" repeatCount="indefinite" accel="50000" decel="50000" autoRev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5E-6 -3.7037E-7 L 0.04245 -0.09352 " pathEditMode="relative" rAng="0" ptsTypes="AA">
                                      <p:cBhvr>
                                        <p:cTn id="22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2" y="-467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56" presetClass="path" presetSubtype="0" repeatCount="indefinite" accel="50000" decel="50000" autoRev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70833E-6 3.33333E-6 L 0.04245 -0.09352 " pathEditMode="relative" rAng="0" ptsTypes="AA">
                                      <p:cBhvr>
                                        <p:cTn id="24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2" y="-467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6" presetClass="path" presetSubtype="0" repeatCount="indefinite" accel="50000" decel="50000" autoRev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1.04167E-6 -1.85185E-6 L 0.04245 -0.09352 " pathEditMode="relative" rAng="0" ptsTypes="AA">
                                      <p:cBhvr>
                                        <p:cTn id="26" dur="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2" y="-467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56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33333E-6 L 0.04245 -0.09352 " pathEditMode="relative" rAng="0" ptsTypes="AA">
                                      <p:cBhvr>
                                        <p:cTn id="28" dur="3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2" y="-467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56" presetClass="path" presetSubtype="0" repeatCount="indefinite" accel="50000" decel="50000" autoRev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5E-6 -3.7037E-7 L 0.04245 -0.09352 " pathEditMode="relative" rAng="0" ptsTypes="AA">
                                      <p:cBhvr>
                                        <p:cTn id="30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2" y="-467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6" presetClass="path" presetSubtype="0" repeatCount="indefinite" accel="50000" decel="50000" autoRev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1.04167E-6 3.33333E-6 L 0.04245 -0.09352 " pathEditMode="relative" rAng="0" ptsTypes="AA">
                                      <p:cBhvr>
                                        <p:cTn id="32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2" y="-467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56" presetClass="path" presetSubtype="0" repeatCount="indefinite" accel="50000" decel="50000" autoRev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1.04167E-6 -1.85185E-6 L 0.04245 -0.09352 " pathEditMode="relative" rAng="0" ptsTypes="AA">
                                      <p:cBhvr>
                                        <p:cTn id="34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2" y="-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6BE918B-EA92-1948-9A36-85366B984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rcRect/>
          <a:stretch/>
        </p:blipFill>
        <p:spPr bwMode="auto">
          <a:xfrm>
            <a:off x="-89695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F6B2B7C-89ED-F540-A64D-0D5E18A71354}"/>
              </a:ext>
            </a:extLst>
          </p:cNvPr>
          <p:cNvSpPr/>
          <p:nvPr/>
        </p:nvSpPr>
        <p:spPr>
          <a:xfrm>
            <a:off x="-1450258" y="-4117255"/>
            <a:ext cx="15092516" cy="15092510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 useBgFill="1">
        <p:nvSpPr>
          <p:cNvPr id="29" name="Rounded Rectangle 28">
            <a:extLst>
              <a:ext uri="{FF2B5EF4-FFF2-40B4-BE49-F238E27FC236}">
                <a16:creationId xmlns:a16="http://schemas.microsoft.com/office/drawing/2014/main" id="{14E00701-098F-CD4F-A308-C7B7ECDFF684}"/>
              </a:ext>
            </a:extLst>
          </p:cNvPr>
          <p:cNvSpPr/>
          <p:nvPr/>
        </p:nvSpPr>
        <p:spPr>
          <a:xfrm rot="2314562">
            <a:off x="9520394" y="6376453"/>
            <a:ext cx="642321" cy="4019894"/>
          </a:xfrm>
          <a:prstGeom prst="roundRect">
            <a:avLst>
              <a:gd name="adj" fmla="val 50000"/>
            </a:avLst>
          </a:prstGeom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948FDC-CAE4-22AA-0ACD-5EACB36777AE}"/>
              </a:ext>
            </a:extLst>
          </p:cNvPr>
          <p:cNvSpPr/>
          <p:nvPr/>
        </p:nvSpPr>
        <p:spPr>
          <a:xfrm>
            <a:off x="4407953" y="3013501"/>
            <a:ext cx="31967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o-RO" sz="4800" b="1" spc="-150" dirty="0">
                <a:solidFill>
                  <a:schemeClr val="bg1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Mai exact..</a:t>
            </a:r>
            <a:endParaRPr lang="en-LT" sz="7200" b="1" spc="-150" dirty="0">
              <a:solidFill>
                <a:schemeClr val="bg1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8896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repeatCount="indefinite" accel="50000" decel="50000" autoRev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1.04167E-6 -1.85185E-6 L 0.04245 -0.09352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2" y="-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5A9C6E-5DCB-4164-A02A-B7DEA9BBBCA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" r="30"/>
          <a:stretch/>
        </p:blipFill>
        <p:spPr>
          <a:xfrm>
            <a:off x="4562787" y="2223722"/>
            <a:ext cx="3066424" cy="3069771"/>
          </a:xfrm>
          <a:prstGeom prst="ellipse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A6926B-5BC4-4592-80B9-1852F9342B1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49" b="149"/>
          <a:stretch/>
        </p:blipFill>
        <p:spPr>
          <a:xfrm>
            <a:off x="2142844" y="2223722"/>
            <a:ext cx="2235201" cy="2231450"/>
          </a:xfrm>
          <a:prstGeom prst="ellipse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17EC9C-7D9F-4601-9EFA-68186FA373C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4" b="84"/>
          <a:stretch/>
        </p:blipFill>
        <p:spPr>
          <a:xfrm>
            <a:off x="7813953" y="2223722"/>
            <a:ext cx="2235202" cy="2231450"/>
          </a:xfrm>
          <a:prstGeom prst="ellipse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06B833-7418-4F7D-B579-4AAFCAB02F6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266" b="266"/>
          <a:stretch/>
        </p:blipFill>
        <p:spPr>
          <a:xfrm>
            <a:off x="137219" y="2223722"/>
            <a:ext cx="1820883" cy="1814287"/>
          </a:xfrm>
          <a:prstGeom prst="ellipse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3B8F45-F48F-477B-AE5B-C6CBF8061328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26" r="26"/>
          <a:stretch/>
        </p:blipFill>
        <p:spPr>
          <a:xfrm>
            <a:off x="10233898" y="2223722"/>
            <a:ext cx="1820883" cy="1814287"/>
          </a:xfrm>
          <a:prstGeom prst="ellipse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CF30AF-AF43-4AA8-8123-82B4D83D41EF}"/>
              </a:ext>
            </a:extLst>
          </p:cNvPr>
          <p:cNvSpPr txBox="1"/>
          <p:nvPr/>
        </p:nvSpPr>
        <p:spPr>
          <a:xfrm>
            <a:off x="4944980" y="1564429"/>
            <a:ext cx="2302041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ro-RO" altLang="de-DE" dirty="0"/>
              <a:t>PROJECT MANAGER</a:t>
            </a:r>
            <a:endParaRPr lang="de-DE" alt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F98398-D37C-48F7-AFB4-61414B26E841}"/>
              </a:ext>
            </a:extLst>
          </p:cNvPr>
          <p:cNvSpPr txBox="1"/>
          <p:nvPr/>
        </p:nvSpPr>
        <p:spPr>
          <a:xfrm>
            <a:off x="7845104" y="1564429"/>
            <a:ext cx="2172903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ro-RO" altLang="de-DE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TESTING &amp; QA+UX</a:t>
            </a:r>
            <a:endParaRPr lang="de-DE" altLang="de-DE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049B4D-14D3-4EBB-B0AD-A4BE4C136E58}"/>
              </a:ext>
            </a:extLst>
          </p:cNvPr>
          <p:cNvSpPr txBox="1"/>
          <p:nvPr/>
        </p:nvSpPr>
        <p:spPr>
          <a:xfrm>
            <a:off x="10435876" y="1564429"/>
            <a:ext cx="1416926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ro-RO" altLang="de-DE" dirty="0">
                <a:solidFill>
                  <a:schemeClr val="bg2">
                    <a:lumMod val="75000"/>
                    <a:lumOff val="25000"/>
                  </a:schemeClr>
                </a:solidFill>
              </a:rPr>
              <a:t>DEVELOPER</a:t>
            </a:r>
            <a:endParaRPr lang="de-DE" altLang="de-DE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955090-E87B-41DF-B5F9-2F676D0D45F4}"/>
              </a:ext>
            </a:extLst>
          </p:cNvPr>
          <p:cNvSpPr txBox="1"/>
          <p:nvPr/>
        </p:nvSpPr>
        <p:spPr>
          <a:xfrm>
            <a:off x="319738" y="1564429"/>
            <a:ext cx="1455848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ro-RO" altLang="de-DE" dirty="0">
                <a:solidFill>
                  <a:schemeClr val="bg2">
                    <a:lumMod val="75000"/>
                    <a:lumOff val="25000"/>
                  </a:schemeClr>
                </a:solidFill>
              </a:rPr>
              <a:t>HW DESIGN</a:t>
            </a:r>
            <a:endParaRPr lang="de-DE" altLang="de-DE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C37501-9DA4-432E-82D4-DD267AC62F06}"/>
              </a:ext>
            </a:extLst>
          </p:cNvPr>
          <p:cNvSpPr txBox="1"/>
          <p:nvPr/>
        </p:nvSpPr>
        <p:spPr>
          <a:xfrm>
            <a:off x="2532523" y="1564429"/>
            <a:ext cx="1455848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ro-RO" altLang="de-DE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HW DESIGN</a:t>
            </a:r>
            <a:endParaRPr lang="de-DE" altLang="de-DE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08C9B5-ABA4-4234-AB60-76C647A098EE}"/>
              </a:ext>
            </a:extLst>
          </p:cNvPr>
          <p:cNvSpPr txBox="1"/>
          <p:nvPr/>
        </p:nvSpPr>
        <p:spPr>
          <a:xfrm>
            <a:off x="4343729" y="5441819"/>
            <a:ext cx="3504550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ro-RO" altLang="de-DE" b="1" dirty="0"/>
              <a:t>Efrem Dragoș-Sebastian-Mihaly</a:t>
            </a:r>
            <a:endParaRPr lang="de-DE" altLang="de-DE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35DBAE0-B30D-426D-98DC-B5C20F488911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9" r="9"/>
          <a:stretch/>
        </p:blipFill>
        <p:spPr>
          <a:xfrm>
            <a:off x="15050034" y="2223723"/>
            <a:ext cx="1820883" cy="1817827"/>
          </a:xfrm>
          <a:prstGeom prst="ellipse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8D66F3-16CE-41D7-BF73-45414DBAB92D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84" b="84"/>
          <a:stretch/>
        </p:blipFill>
        <p:spPr>
          <a:xfrm>
            <a:off x="-4863660" y="2223722"/>
            <a:ext cx="1820883" cy="1817826"/>
          </a:xfrm>
          <a:prstGeom prst="ellipse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CB5E58F-764B-41E9-B2BA-D2E48A412F6D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181" b="181"/>
          <a:stretch/>
        </p:blipFill>
        <p:spPr>
          <a:xfrm>
            <a:off x="12525864" y="2223722"/>
            <a:ext cx="1820883" cy="1814287"/>
          </a:xfrm>
          <a:prstGeom prst="ellipse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7EA9EB2-30F5-419F-B632-9661D2AEA1F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6" r="6"/>
          <a:stretch/>
        </p:blipFill>
        <p:spPr>
          <a:xfrm>
            <a:off x="-2339491" y="2223722"/>
            <a:ext cx="1820883" cy="1814287"/>
          </a:xfrm>
          <a:prstGeom prst="ellipse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45A944B-750A-43AE-A5D3-4CD4199BCA01}"/>
              </a:ext>
            </a:extLst>
          </p:cNvPr>
          <p:cNvSpPr txBox="1"/>
          <p:nvPr/>
        </p:nvSpPr>
        <p:spPr>
          <a:xfrm>
            <a:off x="-2137512" y="1564429"/>
            <a:ext cx="1416926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ro-RO" altLang="de-DE" dirty="0">
                <a:solidFill>
                  <a:schemeClr val="bg2">
                    <a:lumMod val="75000"/>
                    <a:lumOff val="25000"/>
                  </a:schemeClr>
                </a:solidFill>
              </a:rPr>
              <a:t>DEVELOPER</a:t>
            </a:r>
            <a:endParaRPr lang="de-DE" altLang="de-DE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9FC1B3-9CB2-4DE2-962F-1347A5CE3270}"/>
              </a:ext>
            </a:extLst>
          </p:cNvPr>
          <p:cNvSpPr txBox="1"/>
          <p:nvPr/>
        </p:nvSpPr>
        <p:spPr>
          <a:xfrm>
            <a:off x="-4686208" y="1564429"/>
            <a:ext cx="1465978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ro-RO" altLang="de-DE" dirty="0">
                <a:solidFill>
                  <a:schemeClr val="bg2">
                    <a:lumMod val="75000"/>
                    <a:lumOff val="25000"/>
                  </a:schemeClr>
                </a:solidFill>
              </a:rPr>
              <a:t>DEVELOPER</a:t>
            </a:r>
            <a:endParaRPr lang="de-DE" altLang="de-DE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4F97D6-390F-4425-ACBD-91B92D5EBDF8}"/>
              </a:ext>
            </a:extLst>
          </p:cNvPr>
          <p:cNvSpPr txBox="1"/>
          <p:nvPr/>
        </p:nvSpPr>
        <p:spPr>
          <a:xfrm>
            <a:off x="12727843" y="1564429"/>
            <a:ext cx="1416926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ro-RO" altLang="de-DE" dirty="0">
                <a:solidFill>
                  <a:schemeClr val="bg2">
                    <a:lumMod val="75000"/>
                    <a:lumOff val="25000"/>
                  </a:schemeClr>
                </a:solidFill>
              </a:rPr>
              <a:t>DEVELOPER</a:t>
            </a:r>
            <a:endParaRPr lang="de-DE" altLang="de-DE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2811F9-C8E0-4B49-81F8-EF83D0F4C578}"/>
              </a:ext>
            </a:extLst>
          </p:cNvPr>
          <p:cNvSpPr txBox="1"/>
          <p:nvPr/>
        </p:nvSpPr>
        <p:spPr>
          <a:xfrm>
            <a:off x="15252013" y="1564429"/>
            <a:ext cx="1416926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ro-RO" altLang="de-DE" dirty="0">
                <a:solidFill>
                  <a:schemeClr val="bg2">
                    <a:lumMod val="75000"/>
                    <a:lumOff val="25000"/>
                  </a:schemeClr>
                </a:solidFill>
              </a:rPr>
              <a:t>DEVELOPER</a:t>
            </a:r>
            <a:endParaRPr lang="de-DE" altLang="de-DE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1388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ject 12" hidden="1">
            <a:extLst>
              <a:ext uri="{FF2B5EF4-FFF2-40B4-BE49-F238E27FC236}">
                <a16:creationId xmlns:a16="http://schemas.microsoft.com/office/drawing/2014/main" id="{543DB513-448B-4DA7-BCBE-3D3DD89E3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A6926B-5BC4-4592-80B9-1852F9342B1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49" b="149"/>
          <a:stretch/>
        </p:blipFill>
        <p:spPr>
          <a:xfrm>
            <a:off x="4562787" y="2223722"/>
            <a:ext cx="3074930" cy="3069770"/>
          </a:xfrm>
          <a:prstGeom prst="ellipse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06B833-7418-4F7D-B579-4AAFCAB02F6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266" b="266"/>
          <a:stretch/>
        </p:blipFill>
        <p:spPr>
          <a:xfrm>
            <a:off x="2142843" y="2223722"/>
            <a:ext cx="2239563" cy="2231450"/>
          </a:xfrm>
          <a:prstGeom prst="ellipse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7EA9EB2-30F5-419F-B632-9661D2AEA1F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33" r="133"/>
          <a:stretch/>
        </p:blipFill>
        <p:spPr>
          <a:xfrm>
            <a:off x="137218" y="2223722"/>
            <a:ext cx="1820883" cy="1814287"/>
          </a:xfrm>
          <a:prstGeom prst="ellipse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15A9C6E-5DCB-4164-A02A-B7DEA9BBBCA5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30" r="30"/>
          <a:stretch/>
        </p:blipFill>
        <p:spPr>
          <a:xfrm>
            <a:off x="7822460" y="2223723"/>
            <a:ext cx="2229017" cy="2231450"/>
          </a:xfrm>
          <a:prstGeom prst="ellipse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17EC9C-7D9F-4601-9EFA-68186FA373C0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84" b="84"/>
          <a:stretch/>
        </p:blipFill>
        <p:spPr>
          <a:xfrm>
            <a:off x="10237705" y="2223722"/>
            <a:ext cx="1820883" cy="1817826"/>
          </a:xfrm>
          <a:prstGeom prst="ellipse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3B8F45-F48F-477B-AE5B-C6CBF8061328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29" b="29"/>
          <a:stretch/>
        </p:blipFill>
        <p:spPr>
          <a:xfrm>
            <a:off x="12651465" y="2223722"/>
            <a:ext cx="1820883" cy="1814287"/>
          </a:xfrm>
          <a:prstGeom prst="ellipse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CF30AF-AF43-4AA8-8123-82B4D83D41EF}"/>
              </a:ext>
            </a:extLst>
          </p:cNvPr>
          <p:cNvSpPr txBox="1"/>
          <p:nvPr/>
        </p:nvSpPr>
        <p:spPr>
          <a:xfrm>
            <a:off x="5368075" y="1564429"/>
            <a:ext cx="1455848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de-DE" altLang="de-DE" dirty="0"/>
              <a:t>HW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F98398-D37C-48F7-AFB4-61414B26E841}"/>
              </a:ext>
            </a:extLst>
          </p:cNvPr>
          <p:cNvSpPr txBox="1"/>
          <p:nvPr/>
        </p:nvSpPr>
        <p:spPr>
          <a:xfrm>
            <a:off x="7780537" y="1564429"/>
            <a:ext cx="2302040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de-DE" altLang="de-DE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PROJECT MANAGER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049B4D-14D3-4EBB-B0AD-A4BE4C136E58}"/>
              </a:ext>
            </a:extLst>
          </p:cNvPr>
          <p:cNvSpPr txBox="1"/>
          <p:nvPr/>
        </p:nvSpPr>
        <p:spPr>
          <a:xfrm>
            <a:off x="10172504" y="1564429"/>
            <a:ext cx="1943674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de-DE" altLang="de-DE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TESTING QA+UX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955090-E87B-41DF-B5F9-2F676D0D45F4}"/>
              </a:ext>
            </a:extLst>
          </p:cNvPr>
          <p:cNvSpPr txBox="1"/>
          <p:nvPr/>
        </p:nvSpPr>
        <p:spPr>
          <a:xfrm>
            <a:off x="339198" y="1564429"/>
            <a:ext cx="1416926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de-DE" altLang="de-DE" dirty="0">
                <a:solidFill>
                  <a:schemeClr val="bg2">
                    <a:lumMod val="75000"/>
                    <a:lumOff val="25000"/>
                  </a:schemeClr>
                </a:solidFill>
              </a:rPr>
              <a:t>DEVELOPER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C37501-9DA4-432E-82D4-DD267AC62F06}"/>
              </a:ext>
            </a:extLst>
          </p:cNvPr>
          <p:cNvSpPr txBox="1"/>
          <p:nvPr/>
        </p:nvSpPr>
        <p:spPr>
          <a:xfrm>
            <a:off x="2532523" y="1564429"/>
            <a:ext cx="1455848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de-DE" altLang="de-DE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HW DESIGN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08C9B5-ABA4-4234-AB60-76C647A098EE}"/>
              </a:ext>
            </a:extLst>
          </p:cNvPr>
          <p:cNvSpPr txBox="1"/>
          <p:nvPr/>
        </p:nvSpPr>
        <p:spPr>
          <a:xfrm>
            <a:off x="4140197" y="5441819"/>
            <a:ext cx="3911604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de-DE" altLang="de-DE" dirty="0"/>
              <a:t>Gostian Loredana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35DBAE0-B30D-426D-98DC-B5C20F488911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9" r="9"/>
          <a:stretch/>
        </p:blipFill>
        <p:spPr>
          <a:xfrm>
            <a:off x="17467601" y="2223723"/>
            <a:ext cx="1820883" cy="1817827"/>
          </a:xfrm>
          <a:prstGeom prst="ellipse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8D66F3-16CE-41D7-BF73-45414DBAB92D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t="84" b="84"/>
          <a:stretch/>
        </p:blipFill>
        <p:spPr>
          <a:xfrm>
            <a:off x="-2073217" y="2223722"/>
            <a:ext cx="1820883" cy="1817826"/>
          </a:xfrm>
          <a:prstGeom prst="ellipse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CB5E58F-764B-41E9-B2BA-D2E48A412F6D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t="181" b="181"/>
          <a:stretch/>
        </p:blipFill>
        <p:spPr>
          <a:xfrm>
            <a:off x="14943431" y="2223722"/>
            <a:ext cx="1820883" cy="1814287"/>
          </a:xfrm>
          <a:prstGeom prst="ellipse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8C60FF7-E22A-4382-B3B4-E1CE88AE15D7}"/>
              </a:ext>
            </a:extLst>
          </p:cNvPr>
          <p:cNvSpPr txBox="1"/>
          <p:nvPr/>
        </p:nvSpPr>
        <p:spPr>
          <a:xfrm>
            <a:off x="-1871238" y="1564429"/>
            <a:ext cx="1416926" cy="369332"/>
          </a:xfrm>
          <a:prstGeom prst="rect">
            <a:avLst/>
          </a:prstGeom>
        </p:spPr>
        <p:txBody>
          <a:bodyPr wrap="none" numCol="1" rtlCol="0">
            <a:spAutoFit/>
          </a:bodyPr>
          <a:lstStyle/>
          <a:p>
            <a:pPr algn="ctr"/>
            <a:r>
              <a:rPr lang="de-DE" altLang="de-DE" dirty="0">
                <a:solidFill>
                  <a:schemeClr val="bg2">
                    <a:lumMod val="75000"/>
                    <a:lumOff val="25000"/>
                  </a:schemeClr>
                </a:solidFill>
              </a:rPr>
              <a:t>DEVELOPER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216F81-8C1D-44D6-B3B4-365DE8E7C627}"/>
              </a:ext>
            </a:extLst>
          </p:cNvPr>
          <p:cNvSpPr txBox="1"/>
          <p:nvPr/>
        </p:nvSpPr>
        <p:spPr>
          <a:xfrm>
            <a:off x="12727842" y="1564429"/>
            <a:ext cx="1416926" cy="369332"/>
          </a:xfrm>
          <a:prstGeom prst="rect">
            <a:avLst/>
          </a:prstGeom>
        </p:spPr>
        <p:txBody>
          <a:bodyPr wrap="none" numCol="1" rtlCol="0">
            <a:spAutoFit/>
          </a:bodyPr>
          <a:lstStyle/>
          <a:p>
            <a:pPr algn="ctr"/>
            <a:r>
              <a:rPr lang="ro-RO" altLang="de-DE" dirty="0">
                <a:solidFill>
                  <a:schemeClr val="bg2">
                    <a:lumMod val="75000"/>
                    <a:lumOff val="25000"/>
                  </a:schemeClr>
                </a:solidFill>
              </a:rPr>
              <a:t>DEVELOPER</a:t>
            </a:r>
            <a:endParaRPr lang="de-DE" altLang="de-DE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0785FF-7902-43F9-A347-ED88337D590D}"/>
              </a:ext>
            </a:extLst>
          </p:cNvPr>
          <p:cNvSpPr txBox="1"/>
          <p:nvPr/>
        </p:nvSpPr>
        <p:spPr>
          <a:xfrm>
            <a:off x="15252013" y="1564429"/>
            <a:ext cx="1416926" cy="369332"/>
          </a:xfrm>
          <a:prstGeom prst="rect">
            <a:avLst/>
          </a:prstGeom>
        </p:spPr>
        <p:txBody>
          <a:bodyPr wrap="none" numCol="1" rtlCol="0">
            <a:spAutoFit/>
          </a:bodyPr>
          <a:lstStyle/>
          <a:p>
            <a:pPr algn="ctr"/>
            <a:r>
              <a:rPr lang="ro-RO" altLang="de-DE" dirty="0">
                <a:solidFill>
                  <a:schemeClr val="bg2">
                    <a:lumMod val="75000"/>
                    <a:lumOff val="25000"/>
                  </a:schemeClr>
                </a:solidFill>
              </a:rPr>
              <a:t>DEVELOPER</a:t>
            </a:r>
            <a:endParaRPr lang="de-DE" altLang="de-DE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352017-B16F-4C36-816A-E37B5F145342}"/>
              </a:ext>
            </a:extLst>
          </p:cNvPr>
          <p:cNvSpPr txBox="1"/>
          <p:nvPr/>
        </p:nvSpPr>
        <p:spPr>
          <a:xfrm>
            <a:off x="17669579" y="1564429"/>
            <a:ext cx="1416926" cy="369332"/>
          </a:xfrm>
          <a:prstGeom prst="rect">
            <a:avLst/>
          </a:prstGeom>
        </p:spPr>
        <p:txBody>
          <a:bodyPr wrap="none" numCol="1" rtlCol="0">
            <a:spAutoFit/>
          </a:bodyPr>
          <a:lstStyle/>
          <a:p>
            <a:pPr algn="ctr"/>
            <a:r>
              <a:rPr lang="ro-RO" altLang="de-DE" dirty="0">
                <a:solidFill>
                  <a:schemeClr val="bg2">
                    <a:lumMod val="75000"/>
                    <a:lumOff val="25000"/>
                  </a:schemeClr>
                </a:solidFill>
              </a:rPr>
              <a:t>DEVELOPER</a:t>
            </a:r>
            <a:endParaRPr lang="de-DE" altLang="de-DE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4995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ject 12" hidden="1">
            <a:extLst>
              <a:ext uri="{FF2B5EF4-FFF2-40B4-BE49-F238E27FC236}">
                <a16:creationId xmlns:a16="http://schemas.microsoft.com/office/drawing/2014/main" id="{543DB513-448B-4DA7-BCBE-3D3DD89E3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06B833-7418-4F7D-B579-4AAFCAB02F6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66" b="266"/>
          <a:stretch/>
        </p:blipFill>
        <p:spPr>
          <a:xfrm>
            <a:off x="4558088" y="2223722"/>
            <a:ext cx="3080931" cy="3069770"/>
          </a:xfrm>
          <a:prstGeom prst="ellipse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7EA9EB2-30F5-419F-B632-9661D2AEA1F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33" r="133"/>
          <a:stretch/>
        </p:blipFill>
        <p:spPr>
          <a:xfrm>
            <a:off x="2138481" y="2223722"/>
            <a:ext cx="2239563" cy="2231450"/>
          </a:xfrm>
          <a:prstGeom prst="ellipse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8D66F3-16CE-41D7-BF73-45414DBAB92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84" b="84"/>
          <a:stretch/>
        </p:blipFill>
        <p:spPr>
          <a:xfrm>
            <a:off x="137217" y="2223722"/>
            <a:ext cx="1820883" cy="1817826"/>
          </a:xfrm>
          <a:prstGeom prst="ellipse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A6926B-5BC4-4592-80B9-1852F9342B10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149" b="149"/>
          <a:stretch/>
        </p:blipFill>
        <p:spPr>
          <a:xfrm>
            <a:off x="7819063" y="2223722"/>
            <a:ext cx="2235201" cy="2231450"/>
          </a:xfrm>
          <a:prstGeom prst="ellipse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15A9C6E-5DCB-4164-A02A-B7DEA9BBBCA5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30" r="30"/>
          <a:stretch/>
        </p:blipFill>
        <p:spPr>
          <a:xfrm>
            <a:off x="10231179" y="2223723"/>
            <a:ext cx="1820883" cy="1822871"/>
          </a:xfrm>
          <a:prstGeom prst="ellipse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17EC9C-7D9F-4601-9EFA-68186FA373C0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84" b="84"/>
          <a:stretch/>
        </p:blipFill>
        <p:spPr>
          <a:xfrm>
            <a:off x="12591530" y="2223722"/>
            <a:ext cx="1820883" cy="1817826"/>
          </a:xfrm>
          <a:prstGeom prst="ellipse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3B8F45-F48F-477B-AE5B-C6CBF8061328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9" b="29"/>
          <a:stretch/>
        </p:blipFill>
        <p:spPr>
          <a:xfrm>
            <a:off x="15005290" y="2223722"/>
            <a:ext cx="1820883" cy="1814287"/>
          </a:xfrm>
          <a:prstGeom prst="ellipse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CF30AF-AF43-4AA8-8123-82B4D83D41EF}"/>
              </a:ext>
            </a:extLst>
          </p:cNvPr>
          <p:cNvSpPr txBox="1"/>
          <p:nvPr/>
        </p:nvSpPr>
        <p:spPr>
          <a:xfrm>
            <a:off x="5368075" y="1564429"/>
            <a:ext cx="1455848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de-DE" altLang="de-DE" dirty="0"/>
              <a:t>HW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F98398-D37C-48F7-AFB4-61414B26E841}"/>
              </a:ext>
            </a:extLst>
          </p:cNvPr>
          <p:cNvSpPr txBox="1"/>
          <p:nvPr/>
        </p:nvSpPr>
        <p:spPr>
          <a:xfrm>
            <a:off x="8203631" y="1564429"/>
            <a:ext cx="1455848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ro-RO" altLang="de-DE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HW DESIGN</a:t>
            </a:r>
            <a:endParaRPr lang="de-DE" altLang="de-DE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049B4D-14D3-4EBB-B0AD-A4BE4C136E58}"/>
              </a:ext>
            </a:extLst>
          </p:cNvPr>
          <p:cNvSpPr txBox="1"/>
          <p:nvPr/>
        </p:nvSpPr>
        <p:spPr>
          <a:xfrm>
            <a:off x="9993321" y="1564429"/>
            <a:ext cx="2302041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ro-RO" altLang="de-DE" dirty="0">
                <a:solidFill>
                  <a:schemeClr val="bg2">
                    <a:lumMod val="75000"/>
                    <a:lumOff val="25000"/>
                  </a:schemeClr>
                </a:solidFill>
              </a:rPr>
              <a:t>PROJECT MANAGER</a:t>
            </a:r>
            <a:endParaRPr lang="de-DE" altLang="de-DE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955090-E87B-41DF-B5F9-2F676D0D45F4}"/>
              </a:ext>
            </a:extLst>
          </p:cNvPr>
          <p:cNvSpPr txBox="1"/>
          <p:nvPr/>
        </p:nvSpPr>
        <p:spPr>
          <a:xfrm>
            <a:off x="339199" y="1564429"/>
            <a:ext cx="1416926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ro-RO" altLang="de-DE" dirty="0">
                <a:solidFill>
                  <a:schemeClr val="bg2">
                    <a:lumMod val="75000"/>
                    <a:lumOff val="25000"/>
                  </a:schemeClr>
                </a:solidFill>
              </a:rPr>
              <a:t>DEVELOPER</a:t>
            </a:r>
            <a:endParaRPr lang="de-DE" altLang="de-DE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C37501-9DA4-432E-82D4-DD267AC62F06}"/>
              </a:ext>
            </a:extLst>
          </p:cNvPr>
          <p:cNvSpPr txBox="1"/>
          <p:nvPr/>
        </p:nvSpPr>
        <p:spPr>
          <a:xfrm>
            <a:off x="2551983" y="1564429"/>
            <a:ext cx="1416926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ro-RO" altLang="de-DE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DEVELOPER</a:t>
            </a:r>
            <a:endParaRPr lang="de-DE" altLang="de-DE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08C9B5-ABA4-4234-AB60-76C647A098EE}"/>
              </a:ext>
            </a:extLst>
          </p:cNvPr>
          <p:cNvSpPr txBox="1"/>
          <p:nvPr/>
        </p:nvSpPr>
        <p:spPr>
          <a:xfrm>
            <a:off x="4274506" y="5441819"/>
            <a:ext cx="3642985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de-DE" altLang="de-DE" dirty="0"/>
              <a:t>B</a:t>
            </a:r>
            <a:r>
              <a:rPr lang="ro-RO" altLang="de-DE" dirty="0" err="1"/>
              <a:t>ărbosu</a:t>
            </a:r>
            <a:r>
              <a:rPr lang="ro-RO" altLang="de-DE" dirty="0"/>
              <a:t> Bianca</a:t>
            </a:r>
            <a:endParaRPr lang="de-DE" altLang="de-DE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CB5E58F-764B-41E9-B2BA-D2E48A412F6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181" b="181"/>
          <a:stretch/>
        </p:blipFill>
        <p:spPr>
          <a:xfrm>
            <a:off x="17297256" y="2223722"/>
            <a:ext cx="1820883" cy="1814287"/>
          </a:xfrm>
          <a:prstGeom prst="ellipse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D216F81-8C1D-44D6-B3B4-365DE8E7C627}"/>
              </a:ext>
            </a:extLst>
          </p:cNvPr>
          <p:cNvSpPr txBox="1"/>
          <p:nvPr/>
        </p:nvSpPr>
        <p:spPr>
          <a:xfrm>
            <a:off x="15081667" y="1564429"/>
            <a:ext cx="1416926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ro-RO" altLang="de-DE" dirty="0">
                <a:solidFill>
                  <a:schemeClr val="bg2">
                    <a:lumMod val="75000"/>
                    <a:lumOff val="25000"/>
                  </a:schemeClr>
                </a:solidFill>
              </a:rPr>
              <a:t>DEVELOPER	</a:t>
            </a:r>
            <a:endParaRPr lang="de-DE" altLang="de-DE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0785FF-7902-43F9-A347-ED88337D590D}"/>
              </a:ext>
            </a:extLst>
          </p:cNvPr>
          <p:cNvSpPr txBox="1"/>
          <p:nvPr/>
        </p:nvSpPr>
        <p:spPr>
          <a:xfrm>
            <a:off x="17605838" y="1564429"/>
            <a:ext cx="1416926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ro-RO" altLang="de-DE" dirty="0">
                <a:solidFill>
                  <a:schemeClr val="bg2">
                    <a:lumMod val="75000"/>
                    <a:lumOff val="25000"/>
                  </a:schemeClr>
                </a:solidFill>
              </a:rPr>
              <a:t>DEVELOPER</a:t>
            </a:r>
            <a:endParaRPr lang="de-DE" altLang="de-DE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BDE69D-DFB6-48BB-8ACC-6287EE374207}"/>
              </a:ext>
            </a:extLst>
          </p:cNvPr>
          <p:cNvSpPr txBox="1"/>
          <p:nvPr/>
        </p:nvSpPr>
        <p:spPr>
          <a:xfrm>
            <a:off x="12411336" y="1564429"/>
            <a:ext cx="2172903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ro-RO" altLang="de-DE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TESTING &amp; QA+UX</a:t>
            </a:r>
            <a:endParaRPr lang="de-DE" altLang="de-DE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9632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ject 12" hidden="1">
            <a:extLst>
              <a:ext uri="{FF2B5EF4-FFF2-40B4-BE49-F238E27FC236}">
                <a16:creationId xmlns:a16="http://schemas.microsoft.com/office/drawing/2014/main" id="{543DB513-448B-4DA7-BCBE-3D3DD89E3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06B833-7418-4F7D-B579-4AAFCAB02F6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33" r="133"/>
          <a:stretch/>
        </p:blipFill>
        <p:spPr>
          <a:xfrm>
            <a:off x="4558088" y="2223722"/>
            <a:ext cx="3080931" cy="3069770"/>
          </a:xfrm>
          <a:prstGeom prst="ellipse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7EA9EB2-30F5-419F-B632-9661D2AEA1F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81" b="181"/>
          <a:stretch/>
        </p:blipFill>
        <p:spPr>
          <a:xfrm>
            <a:off x="2138481" y="2223722"/>
            <a:ext cx="2239563" cy="2231450"/>
          </a:xfrm>
          <a:prstGeom prst="ellipse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8D66F3-16CE-41D7-BF73-45414DBAB92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23" r="123"/>
          <a:stretch/>
        </p:blipFill>
        <p:spPr>
          <a:xfrm>
            <a:off x="137217" y="2223722"/>
            <a:ext cx="1820883" cy="1817826"/>
          </a:xfrm>
          <a:prstGeom prst="ellipse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A6926B-5BC4-4592-80B9-1852F9342B10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169" b="169"/>
          <a:stretch/>
        </p:blipFill>
        <p:spPr>
          <a:xfrm>
            <a:off x="7819063" y="2223722"/>
            <a:ext cx="2235201" cy="2231450"/>
          </a:xfrm>
          <a:prstGeom prst="ellipse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15A9C6E-5DCB-4164-A02A-B7DEA9BBBCA5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10" b="10"/>
          <a:stretch/>
        </p:blipFill>
        <p:spPr>
          <a:xfrm>
            <a:off x="10231179" y="2223723"/>
            <a:ext cx="1820883" cy="1822871"/>
          </a:xfrm>
          <a:prstGeom prst="ellipse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17EC9C-7D9F-4601-9EFA-68186FA373C0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108" b="108"/>
          <a:stretch/>
        </p:blipFill>
        <p:spPr>
          <a:xfrm>
            <a:off x="12591530" y="2223722"/>
            <a:ext cx="1820883" cy="1817826"/>
          </a:xfrm>
          <a:prstGeom prst="ellipse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3B8F45-F48F-477B-AE5B-C6CBF8061328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181" b="181"/>
          <a:stretch/>
        </p:blipFill>
        <p:spPr>
          <a:xfrm>
            <a:off x="15005290" y="2223722"/>
            <a:ext cx="1820883" cy="1814287"/>
          </a:xfrm>
          <a:prstGeom prst="ellipse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CF30AF-AF43-4AA8-8123-82B4D83D41EF}"/>
              </a:ext>
            </a:extLst>
          </p:cNvPr>
          <p:cNvSpPr txBox="1"/>
          <p:nvPr/>
        </p:nvSpPr>
        <p:spPr>
          <a:xfrm>
            <a:off x="5387535" y="1564429"/>
            <a:ext cx="1416926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ro-RO" altLang="de-DE" dirty="0"/>
              <a:t>DEVELOPER</a:t>
            </a:r>
            <a:endParaRPr lang="de-DE" alt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F98398-D37C-48F7-AFB4-61414B26E841}"/>
              </a:ext>
            </a:extLst>
          </p:cNvPr>
          <p:cNvSpPr txBox="1"/>
          <p:nvPr/>
        </p:nvSpPr>
        <p:spPr>
          <a:xfrm>
            <a:off x="8203630" y="1564429"/>
            <a:ext cx="1455848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ro-RO" altLang="de-DE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HW DESIGN</a:t>
            </a:r>
            <a:endParaRPr lang="de-DE" altLang="de-DE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049B4D-14D3-4EBB-B0AD-A4BE4C136E58}"/>
              </a:ext>
            </a:extLst>
          </p:cNvPr>
          <p:cNvSpPr txBox="1"/>
          <p:nvPr/>
        </p:nvSpPr>
        <p:spPr>
          <a:xfrm>
            <a:off x="10416416" y="1564429"/>
            <a:ext cx="1455848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ro-RO" altLang="de-DE" dirty="0">
                <a:solidFill>
                  <a:schemeClr val="bg2">
                    <a:lumMod val="75000"/>
                    <a:lumOff val="25000"/>
                  </a:schemeClr>
                </a:solidFill>
              </a:rPr>
              <a:t>HW DESIGN</a:t>
            </a:r>
            <a:endParaRPr lang="de-DE" altLang="de-DE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955090-E87B-41DF-B5F9-2F676D0D45F4}"/>
              </a:ext>
            </a:extLst>
          </p:cNvPr>
          <p:cNvSpPr txBox="1"/>
          <p:nvPr/>
        </p:nvSpPr>
        <p:spPr>
          <a:xfrm>
            <a:off x="339200" y="1564429"/>
            <a:ext cx="1416926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ro-RO" altLang="de-DE" dirty="0">
                <a:solidFill>
                  <a:schemeClr val="bg2">
                    <a:lumMod val="75000"/>
                    <a:lumOff val="25000"/>
                  </a:schemeClr>
                </a:solidFill>
              </a:rPr>
              <a:t>DEVELOPER</a:t>
            </a:r>
            <a:endParaRPr lang="de-DE" altLang="de-DE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C37501-9DA4-432E-82D4-DD267AC62F06}"/>
              </a:ext>
            </a:extLst>
          </p:cNvPr>
          <p:cNvSpPr txBox="1"/>
          <p:nvPr/>
        </p:nvSpPr>
        <p:spPr>
          <a:xfrm>
            <a:off x="2551983" y="1564429"/>
            <a:ext cx="1416926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ro-RO" altLang="de-DE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DEVELOPER</a:t>
            </a:r>
            <a:endParaRPr lang="de-DE" altLang="de-DE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08C9B5-ABA4-4234-AB60-76C647A098EE}"/>
              </a:ext>
            </a:extLst>
          </p:cNvPr>
          <p:cNvSpPr txBox="1"/>
          <p:nvPr/>
        </p:nvSpPr>
        <p:spPr>
          <a:xfrm>
            <a:off x="4274506" y="5441819"/>
            <a:ext cx="3642985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ro-RO" altLang="de-DE" dirty="0"/>
              <a:t>Gabor Sebastian</a:t>
            </a:r>
            <a:endParaRPr lang="de-DE" altLang="de-DE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CB5E58F-764B-41E9-B2BA-D2E48A412F6D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t="29" b="29"/>
          <a:stretch/>
        </p:blipFill>
        <p:spPr>
          <a:xfrm>
            <a:off x="17297256" y="2223722"/>
            <a:ext cx="1820883" cy="1814287"/>
          </a:xfrm>
          <a:prstGeom prst="ellipse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D216F81-8C1D-44D6-B3B4-365DE8E7C627}"/>
              </a:ext>
            </a:extLst>
          </p:cNvPr>
          <p:cNvSpPr txBox="1"/>
          <p:nvPr/>
        </p:nvSpPr>
        <p:spPr>
          <a:xfrm>
            <a:off x="14703681" y="1564429"/>
            <a:ext cx="2172903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ro-RO" altLang="de-DE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TESTING &amp; QA+UX</a:t>
            </a:r>
            <a:endParaRPr lang="de-DE" altLang="de-DE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0785FF-7902-43F9-A347-ED88337D590D}"/>
              </a:ext>
            </a:extLst>
          </p:cNvPr>
          <p:cNvSpPr txBox="1"/>
          <p:nvPr/>
        </p:nvSpPr>
        <p:spPr>
          <a:xfrm>
            <a:off x="17605838" y="1564429"/>
            <a:ext cx="1416926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ro-RO" altLang="de-DE" dirty="0">
                <a:solidFill>
                  <a:schemeClr val="bg2">
                    <a:lumMod val="75000"/>
                    <a:lumOff val="25000"/>
                  </a:schemeClr>
                </a:solidFill>
              </a:rPr>
              <a:t>DEVELOPER</a:t>
            </a:r>
            <a:endParaRPr lang="de-DE" altLang="de-DE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BDE69D-DFB6-48BB-8ACC-6287EE374207}"/>
              </a:ext>
            </a:extLst>
          </p:cNvPr>
          <p:cNvSpPr txBox="1"/>
          <p:nvPr/>
        </p:nvSpPr>
        <p:spPr>
          <a:xfrm>
            <a:off x="12346766" y="1564429"/>
            <a:ext cx="2302041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ro-RO" altLang="de-DE" dirty="0">
                <a:solidFill>
                  <a:schemeClr val="bg2">
                    <a:lumMod val="75000"/>
                    <a:lumOff val="25000"/>
                  </a:schemeClr>
                </a:solidFill>
              </a:rPr>
              <a:t>PROJECT MANAGER</a:t>
            </a:r>
            <a:endParaRPr lang="de-DE" altLang="de-DE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7362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ject 12" hidden="1">
            <a:extLst>
              <a:ext uri="{FF2B5EF4-FFF2-40B4-BE49-F238E27FC236}">
                <a16:creationId xmlns:a16="http://schemas.microsoft.com/office/drawing/2014/main" id="{543DB513-448B-4DA7-BCBE-3D3DD89E3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06B833-7418-4F7D-B579-4AAFCAB02F6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81" b="181"/>
          <a:stretch/>
        </p:blipFill>
        <p:spPr>
          <a:xfrm>
            <a:off x="4558088" y="2223722"/>
            <a:ext cx="3080931" cy="3069770"/>
          </a:xfrm>
          <a:prstGeom prst="ellipse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7EA9EB2-30F5-419F-B632-9661D2AEA1F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6" r="26"/>
          <a:stretch/>
        </p:blipFill>
        <p:spPr>
          <a:xfrm>
            <a:off x="2138481" y="2223722"/>
            <a:ext cx="2239563" cy="2231450"/>
          </a:xfrm>
          <a:prstGeom prst="ellipse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8D66F3-16CE-41D7-BF73-45414DBAB92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84" b="84"/>
          <a:stretch/>
        </p:blipFill>
        <p:spPr>
          <a:xfrm>
            <a:off x="137217" y="2223722"/>
            <a:ext cx="1820883" cy="1817826"/>
          </a:xfrm>
          <a:prstGeom prst="ellipse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A6926B-5BC4-4592-80B9-1852F9342B10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230" r="230"/>
          <a:stretch/>
        </p:blipFill>
        <p:spPr>
          <a:xfrm>
            <a:off x="7819063" y="2223722"/>
            <a:ext cx="2235201" cy="2231450"/>
          </a:xfrm>
          <a:prstGeom prst="ellipse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15A9C6E-5DCB-4164-A02A-B7DEA9BBBCA5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31" b="31"/>
          <a:stretch/>
        </p:blipFill>
        <p:spPr>
          <a:xfrm>
            <a:off x="10231179" y="2223723"/>
            <a:ext cx="1820883" cy="1822871"/>
          </a:xfrm>
          <a:prstGeom prst="ellipse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17EC9C-7D9F-4601-9EFA-68186FA373C0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149" b="149"/>
          <a:stretch/>
        </p:blipFill>
        <p:spPr>
          <a:xfrm>
            <a:off x="12591530" y="2223722"/>
            <a:ext cx="1820883" cy="1817826"/>
          </a:xfrm>
          <a:prstGeom prst="ellipse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3B8F45-F48F-477B-AE5B-C6CBF8061328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05" b="205"/>
          <a:stretch/>
        </p:blipFill>
        <p:spPr>
          <a:xfrm>
            <a:off x="15005290" y="2223722"/>
            <a:ext cx="1820883" cy="1814287"/>
          </a:xfrm>
          <a:prstGeom prst="ellipse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CF30AF-AF43-4AA8-8123-82B4D83D41EF}"/>
              </a:ext>
            </a:extLst>
          </p:cNvPr>
          <p:cNvSpPr txBox="1"/>
          <p:nvPr/>
        </p:nvSpPr>
        <p:spPr>
          <a:xfrm>
            <a:off x="5387535" y="1564429"/>
            <a:ext cx="1416926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ro-RO" altLang="de-DE" dirty="0"/>
              <a:t>DEVELOPER</a:t>
            </a:r>
            <a:endParaRPr lang="de-DE" alt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F98398-D37C-48F7-AFB4-61414B26E841}"/>
              </a:ext>
            </a:extLst>
          </p:cNvPr>
          <p:cNvSpPr txBox="1"/>
          <p:nvPr/>
        </p:nvSpPr>
        <p:spPr>
          <a:xfrm>
            <a:off x="8223092" y="1564429"/>
            <a:ext cx="1416926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ro-RO" altLang="de-DE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DEVELOPER</a:t>
            </a:r>
            <a:endParaRPr lang="de-DE" altLang="de-DE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049B4D-14D3-4EBB-B0AD-A4BE4C136E58}"/>
              </a:ext>
            </a:extLst>
          </p:cNvPr>
          <p:cNvSpPr txBox="1"/>
          <p:nvPr/>
        </p:nvSpPr>
        <p:spPr>
          <a:xfrm>
            <a:off x="10416416" y="1564429"/>
            <a:ext cx="1455848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ro-RO" altLang="de-DE" dirty="0">
                <a:solidFill>
                  <a:schemeClr val="bg2">
                    <a:lumMod val="75000"/>
                    <a:lumOff val="25000"/>
                  </a:schemeClr>
                </a:solidFill>
              </a:rPr>
              <a:t>HW DESIGN</a:t>
            </a:r>
            <a:endParaRPr lang="de-DE" altLang="de-DE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955090-E87B-41DF-B5F9-2F676D0D45F4}"/>
              </a:ext>
            </a:extLst>
          </p:cNvPr>
          <p:cNvSpPr txBox="1"/>
          <p:nvPr/>
        </p:nvSpPr>
        <p:spPr>
          <a:xfrm>
            <a:off x="-38786" y="1564429"/>
            <a:ext cx="2172903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ro-RO" altLang="de-DE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TESTING &amp; QA+UX</a:t>
            </a:r>
            <a:endParaRPr lang="de-DE" altLang="de-DE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C37501-9DA4-432E-82D4-DD267AC62F06}"/>
              </a:ext>
            </a:extLst>
          </p:cNvPr>
          <p:cNvSpPr txBox="1"/>
          <p:nvPr/>
        </p:nvSpPr>
        <p:spPr>
          <a:xfrm>
            <a:off x="2551983" y="1564429"/>
            <a:ext cx="1416926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ro-RO" altLang="de-DE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DEVELOPER</a:t>
            </a:r>
            <a:endParaRPr lang="de-DE" altLang="de-DE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08C9B5-ABA4-4234-AB60-76C647A098EE}"/>
              </a:ext>
            </a:extLst>
          </p:cNvPr>
          <p:cNvSpPr txBox="1"/>
          <p:nvPr/>
        </p:nvSpPr>
        <p:spPr>
          <a:xfrm>
            <a:off x="4274506" y="5441819"/>
            <a:ext cx="3642985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ro-RO" altLang="de-DE" dirty="0"/>
              <a:t>Farcaș Adrian-Tiberiu</a:t>
            </a:r>
            <a:endParaRPr lang="de-DE" altLang="de-DE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CB5E58F-764B-41E9-B2BA-D2E48A412F6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181" b="181"/>
          <a:stretch/>
        </p:blipFill>
        <p:spPr>
          <a:xfrm>
            <a:off x="17297256" y="2223722"/>
            <a:ext cx="1820883" cy="1814287"/>
          </a:xfrm>
          <a:prstGeom prst="ellipse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D216F81-8C1D-44D6-B3B4-365DE8E7C627}"/>
              </a:ext>
            </a:extLst>
          </p:cNvPr>
          <p:cNvSpPr txBox="1"/>
          <p:nvPr/>
        </p:nvSpPr>
        <p:spPr>
          <a:xfrm>
            <a:off x="14639112" y="1564429"/>
            <a:ext cx="2302041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ro-RO" altLang="de-DE" dirty="0">
                <a:solidFill>
                  <a:schemeClr val="bg2">
                    <a:lumMod val="75000"/>
                    <a:lumOff val="25000"/>
                  </a:schemeClr>
                </a:solidFill>
              </a:rPr>
              <a:t>PROJECT MANAGER</a:t>
            </a:r>
            <a:endParaRPr lang="de-DE" altLang="de-DE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0785FF-7902-43F9-A347-ED88337D590D}"/>
              </a:ext>
            </a:extLst>
          </p:cNvPr>
          <p:cNvSpPr txBox="1"/>
          <p:nvPr/>
        </p:nvSpPr>
        <p:spPr>
          <a:xfrm>
            <a:off x="17227851" y="1564429"/>
            <a:ext cx="2172903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ro-RO" altLang="de-DE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TESTING &amp; QA+UX</a:t>
            </a:r>
            <a:endParaRPr lang="de-DE" altLang="de-DE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BDE69D-DFB6-48BB-8ACC-6287EE374207}"/>
              </a:ext>
            </a:extLst>
          </p:cNvPr>
          <p:cNvSpPr txBox="1"/>
          <p:nvPr/>
        </p:nvSpPr>
        <p:spPr>
          <a:xfrm>
            <a:off x="12769860" y="1564429"/>
            <a:ext cx="1455848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ro-RO" altLang="de-DE" dirty="0">
                <a:solidFill>
                  <a:schemeClr val="bg2">
                    <a:lumMod val="75000"/>
                    <a:lumOff val="25000"/>
                  </a:schemeClr>
                </a:solidFill>
              </a:rPr>
              <a:t>HW DESIGN</a:t>
            </a:r>
            <a:endParaRPr lang="de-DE" altLang="de-DE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858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xWafMjsWiZAvtFQNKyrA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55000"/>
          </a:schemeClr>
        </a:solidFill>
        <a:ln w="76200"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evel up! PowerPoint">
  <a:themeElements>
    <a:clrScheme name="Level up! PowerPoint">
      <a:dk1>
        <a:srgbClr val="353B48"/>
      </a:dk1>
      <a:lt1>
        <a:srgbClr val="F5F6FA"/>
      </a:lt1>
      <a:dk2>
        <a:srgbClr val="1A1D24"/>
      </a:dk2>
      <a:lt2>
        <a:srgbClr val="FFFFFF"/>
      </a:lt2>
      <a:accent1>
        <a:srgbClr val="00A8FF"/>
      </a:accent1>
      <a:accent2>
        <a:srgbClr val="FBC531"/>
      </a:accent2>
      <a:accent3>
        <a:srgbClr val="4CD137"/>
      </a:accent3>
      <a:accent4>
        <a:srgbClr val="E84118"/>
      </a:accent4>
      <a:accent5>
        <a:srgbClr val="7F8FA1"/>
      </a:accent5>
      <a:accent6>
        <a:srgbClr val="273C75"/>
      </a:accent6>
      <a:hlink>
        <a:srgbClr val="5B5B5B"/>
      </a:hlink>
      <a:folHlink>
        <a:srgbClr val="BFBFBF"/>
      </a:folHlink>
    </a:clrScheme>
    <a:fontScheme name="Level up! PowerPoint">
      <a:majorFont>
        <a:latin typeface="Segoe UI Black"/>
        <a:ea typeface=""/>
        <a:cs typeface=""/>
      </a:majorFont>
      <a:minorFont>
        <a:latin typeface="Segoe UI Semibold"/>
        <a:ea typeface=""/>
        <a:cs typeface=""/>
      </a:minorFont>
    </a:fontScheme>
    <a:fmtScheme name="Level up! PowerPoint">
      <a:fillStyleLst>
        <a:solidFill>
          <a:schemeClr val="phClr"/>
        </a:solidFill>
        <a:solidFill>
          <a:schemeClr val="phClr">
            <a:tint val="0"/>
          </a:schemeClr>
        </a:solidFill>
        <a:solidFill>
          <a:schemeClr val="phClr"/>
        </a:solidFill>
      </a:fillStyleLst>
      <a:lnStyleLst>
        <a:ln w="9525" cap="flat" cmpd="sng" algn="ctr">
          <a:solidFill>
            <a:schemeClr val="phClr">
              <a:satMod val="105000"/>
            </a:schemeClr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73152" tIns="73152" rIns="73152" bIns="73152" numCol="1" rtlCol="0" anchor="ctr"/>
      <a:lstStyle>
        <a:defPPr algn="ctr">
          <a:defRPr sz="1000" kern="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headEnd type="none" w="med" len="med"/>
          <a:tailEnd type="none" w="med" len="med"/>
        </a:ln>
      </a:spPr>
      <a:bodyPr numCol="1"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numCol="1" rtlCol="0">
        <a:spAutoFit/>
      </a:bodyPr>
      <a:lstStyle>
        <a:defPPr algn="l">
          <a:defRPr sz="1400" kern="0" dirty="0" smtClean="0"/>
        </a:defPPr>
      </a:lstStyle>
    </a:txDef>
  </a:objectDefaults>
  <a:extraClrSchemeLst/>
  <a:custClrLst/>
  <a:extLst>
    <a:ext uri="{05A4C25C-085E-4340-85A3-A5531E510DB2}">
      <thm15:themeFamily xmlns:thm15="http://schemas.microsoft.com/office/thememl/2012/main" name="YouTube Template.potx" id="{09A9FD79-4AD2-4296-A2DD-9F92A25C9D11}" vid="{BFDEAB75-776D-4FD4-B1CD-15298D2A28B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</TotalTime>
  <Words>251</Words>
  <Application>Microsoft Office PowerPoint</Application>
  <PresentationFormat>Widescreen</PresentationFormat>
  <Paragraphs>91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Montserrat</vt:lpstr>
      <vt:lpstr>Raleway</vt:lpstr>
      <vt:lpstr>Raleway Black</vt:lpstr>
      <vt:lpstr>Segoe UI Black</vt:lpstr>
      <vt:lpstr>Segoe UI Semibold</vt:lpstr>
      <vt:lpstr>Office Theme</vt:lpstr>
      <vt:lpstr>Level up! PowerPoint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One Skill</dc:creator>
  <cp:lastModifiedBy>Dragoș-Sebastian-Mihaly Efrem</cp:lastModifiedBy>
  <cp:revision>17</cp:revision>
  <dcterms:created xsi:type="dcterms:W3CDTF">2020-12-19T18:59:10Z</dcterms:created>
  <dcterms:modified xsi:type="dcterms:W3CDTF">2022-11-05T15:56:45Z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1568330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S9.2.0</vt:lpwstr>
  </property>
</Properties>
</file>