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5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2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38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7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8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8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1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3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44" r:id="rId5"/>
    <p:sldLayoutId id="2147483738" r:id="rId6"/>
    <p:sldLayoutId id="2147483739" r:id="rId7"/>
    <p:sldLayoutId id="2147483740" r:id="rId8"/>
    <p:sldLayoutId id="2147483743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DBDB2-F640-47A5-958D-F06E0C6D1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4D9EF-D26C-4E09-97AF-4110DAEBF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64632"/>
            <a:ext cx="4797502" cy="1646763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Online PRODAVNICA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14A59-BDC8-42D4-9D58-0E848420A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2639833"/>
            <a:ext cx="4797502" cy="65265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Ivan Jelic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9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1" y="0"/>
            <a:ext cx="3027529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95508"/>
            <a:ext cx="91583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0FF4CD-BBD7-47C4-9903-64326ADA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73" y="-20964"/>
            <a:ext cx="9254796" cy="1297404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l"/>
            <a:r>
              <a:rPr lang="en-US" sz="6600" b="0" cap="all" dirty="0" err="1">
                <a:solidFill>
                  <a:schemeClr val="tx2"/>
                </a:solidFill>
              </a:rPr>
              <a:t>funkcionalnosti</a:t>
            </a:r>
            <a:endParaRPr lang="en-US" sz="6600" b="0" cap="all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FA8B6-399A-4267-B338-85D6D990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297404"/>
            <a:ext cx="7362825" cy="4682045"/>
          </a:xfrm>
        </p:spPr>
        <p:txBody>
          <a:bodyPr vert="horz" lIns="109728" tIns="109728" rIns="109728" bIns="91440" rtlCol="0" anchor="t">
            <a:normAutofit fontScale="92500"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dirty="0" err="1">
                <a:solidFill>
                  <a:schemeClr val="tx2"/>
                </a:solidFill>
              </a:rPr>
              <a:t>Registracija</a:t>
            </a:r>
            <a:r>
              <a:rPr lang="en-US" dirty="0">
                <a:solidFill>
                  <a:schemeClr val="tx2"/>
                </a:solidFill>
              </a:rPr>
              <a:t>/login </a:t>
            </a:r>
            <a:r>
              <a:rPr lang="en-US" dirty="0" err="1">
                <a:solidFill>
                  <a:schemeClr val="tx2"/>
                </a:solidFill>
              </a:rPr>
              <a:t>sistem</a:t>
            </a: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dirty="0" err="1">
                <a:solidFill>
                  <a:schemeClr val="tx2"/>
                </a:solidFill>
              </a:rPr>
              <a:t>Prikaz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profila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izmena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profila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dodavanje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slike</a:t>
            </a: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dirty="0" err="1">
                <a:solidFill>
                  <a:schemeClr val="tx2"/>
                </a:solidFill>
              </a:rPr>
              <a:t>Stranica</a:t>
            </a:r>
            <a:r>
              <a:rPr lang="en-US" dirty="0">
                <a:solidFill>
                  <a:schemeClr val="tx2"/>
                </a:solidFill>
              </a:rPr>
              <a:t> o </a:t>
            </a:r>
            <a:r>
              <a:rPr lang="en-US" dirty="0" err="1">
                <a:solidFill>
                  <a:schemeClr val="tx2"/>
                </a:solidFill>
              </a:rPr>
              <a:t>nama</a:t>
            </a: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dirty="0" err="1">
                <a:solidFill>
                  <a:schemeClr val="tx2"/>
                </a:solidFill>
              </a:rPr>
              <a:t>Prikaz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svih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artikala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kao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pojedinacni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prikaz</a:t>
            </a: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dirty="0">
                <a:solidFill>
                  <a:schemeClr val="tx2"/>
                </a:solidFill>
              </a:rPr>
              <a:t>Admin </a:t>
            </a:r>
            <a:r>
              <a:rPr lang="en-US" dirty="0" err="1">
                <a:solidFill>
                  <a:schemeClr val="tx2"/>
                </a:solidFill>
              </a:rPr>
              <a:t>stranica</a:t>
            </a: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dirty="0" err="1">
                <a:solidFill>
                  <a:schemeClr val="tx2"/>
                </a:solidFill>
              </a:rPr>
              <a:t>Mogucnost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dodavanja</a:t>
            </a:r>
            <a:r>
              <a:rPr lang="en-US" dirty="0">
                <a:solidFill>
                  <a:schemeClr val="tx2"/>
                </a:solidFill>
              </a:rPr>
              <a:t> ismene 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uklanjanja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2" name="Rectangle 21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9201530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9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1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696" y="-2"/>
            <a:ext cx="4392304" cy="12184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59253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8051A-999C-4F38-985C-673617805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238464"/>
            <a:ext cx="7201313" cy="44042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8D4EE9-5CB5-421E-8396-ADBE275C5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589" y="1536751"/>
            <a:ext cx="6073254" cy="3807725"/>
          </a:xfrm>
        </p:spPr>
        <p:txBody>
          <a:bodyPr>
            <a:normAutofit/>
          </a:bodyPr>
          <a:lstStyle/>
          <a:p>
            <a:pPr algn="ctr"/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5608879"/>
            <a:ext cx="7759826" cy="124912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3" y="1226851"/>
            <a:ext cx="4348937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FCEBAE-5AD5-4A8D-9C51-6B9049F04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8906" y="1926016"/>
            <a:ext cx="3055581" cy="302919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Izgled</a:t>
            </a:r>
            <a:r>
              <a:rPr lang="en-US" dirty="0"/>
              <a:t> </a:t>
            </a:r>
            <a:r>
              <a:rPr lang="en-US" dirty="0" err="1"/>
              <a:t>pocetne</a:t>
            </a:r>
            <a:r>
              <a:rPr lang="en-US" dirty="0"/>
              <a:t> </a:t>
            </a:r>
            <a:r>
              <a:rPr lang="en-US" dirty="0" err="1"/>
              <a:t>stranice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696" y="5631149"/>
            <a:ext cx="4392304" cy="1226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E389A3-2501-4131-8C64-1530AAF5F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965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001026-2FEF-483E-964D-67CD7E096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20457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EB196E-F444-432F-8790-88C18E667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598792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8FD10C-3029-4A63-BF6C-16FBEBC9F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77" y="1302471"/>
            <a:ext cx="6980002" cy="428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1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778B8-57C7-4827-8313-F82C3117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pojedinacnog</a:t>
            </a:r>
            <a:r>
              <a:rPr lang="en-US" dirty="0"/>
              <a:t> </a:t>
            </a:r>
            <a:r>
              <a:rPr lang="en-US" dirty="0" err="1"/>
              <a:t>artikla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B24FA-6922-4A4C-8973-BB4A34272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56480-5087-4BEB-B755-DDF805E1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612" y="1455585"/>
            <a:ext cx="6514470" cy="289893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C06BCF-7320-499B-88F4-B5CA302B7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554E2E-2922-4366-AD14-32C37F733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078"/>
            <a:ext cx="3027529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0E019-DA07-4083-8126-79518EB9D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513" y="1727935"/>
            <a:ext cx="7806972" cy="37473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0FF6D8-83C6-4E16-A659-121582CA0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90470" y="6144405"/>
            <a:ext cx="9201530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97F9F0-BF9E-41B1-A538-7AFA9E965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52464"/>
            <a:ext cx="3039062" cy="5115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D0FB2B-1753-41DC-BEA8-7B80EF89D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09C433-6200-400E-ACC5-60A500486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28808-6121-4268-B0D0-AB78E2170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1944" y="3396996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51772-B906-4775-9ABB-305AFEC38555}"/>
              </a:ext>
            </a:extLst>
          </p:cNvPr>
          <p:cNvSpPr txBox="1"/>
          <p:nvPr/>
        </p:nvSpPr>
        <p:spPr>
          <a:xfrm>
            <a:off x="142266" y="1696875"/>
            <a:ext cx="274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Prikaz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stranice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nama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5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0A6D2-D001-4D43-A495-195339F5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registracije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C24B-A222-4690-A6F1-DB1C3A96B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D6A74-36D0-405B-900F-CB7CB90C7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4" y="1881813"/>
            <a:ext cx="6514470" cy="30943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5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5F72-1B10-4C47-8710-85D2FB6A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70" y="753277"/>
            <a:ext cx="4158328" cy="5197498"/>
          </a:xfrm>
        </p:spPr>
        <p:txBody>
          <a:bodyPr/>
          <a:lstStyle/>
          <a:p>
            <a:r>
              <a:rPr lang="en-US" dirty="0"/>
              <a:t>Admin </a:t>
            </a:r>
            <a:r>
              <a:rPr lang="en-US" dirty="0" err="1"/>
              <a:t>stranica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00AB-ADDA-4529-BCFC-1339F60ED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08DBB-6C74-4FDC-A21A-0DCAA33A9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246" y="305617"/>
            <a:ext cx="7192485" cy="514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1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F7C4-92F0-49DB-9423-880A8CB0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Stranica</a:t>
            </a:r>
            <a:r>
              <a:rPr lang="en-US" dirty="0"/>
              <a:t> za </a:t>
            </a:r>
            <a:r>
              <a:rPr lang="en-US" dirty="0" err="1"/>
              <a:t>dodavanje</a:t>
            </a:r>
            <a:r>
              <a:rPr lang="en-US" dirty="0"/>
              <a:t>/</a:t>
            </a:r>
            <a:r>
              <a:rPr lang="en-US" dirty="0" err="1"/>
              <a:t>izmene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B55CF8-B43A-46F7-91A0-0B3A502DE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8637" y="1198485"/>
            <a:ext cx="7262199" cy="35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6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8E2C-B4A3-4BAF-97A9-0E4D18B6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o </a:t>
            </a:r>
            <a:r>
              <a:rPr lang="en-US" dirty="0" err="1"/>
              <a:t>korisniku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9E844-1E54-44EB-87B0-C022E4E1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CE667-FC55-4357-9F1D-A7FF7CE82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618" y="705113"/>
            <a:ext cx="6321640" cy="364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0776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94A3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2"/>
      </a:accent5>
      <a:accent6>
        <a:srgbClr val="8AAB75"/>
      </a:accent6>
      <a:hlink>
        <a:srgbClr val="938159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Meiryo</vt:lpstr>
      <vt:lpstr>Corbel</vt:lpstr>
      <vt:lpstr>ShojiVTI</vt:lpstr>
      <vt:lpstr>Online PRODAVNICA</vt:lpstr>
      <vt:lpstr>funkcionalnosti</vt:lpstr>
      <vt:lpstr>PowerPoint Presentation</vt:lpstr>
      <vt:lpstr>Prikaz pojedinacnog artikla</vt:lpstr>
      <vt:lpstr>PowerPoint Presentation</vt:lpstr>
      <vt:lpstr>Prikaz registracije</vt:lpstr>
      <vt:lpstr>Admin stranica</vt:lpstr>
      <vt:lpstr>Stranica za dodavanje/izmene</vt:lpstr>
      <vt:lpstr>Prikaz podataka o korisniku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PRODAVNICA</dc:title>
  <dc:creator>ivan jelic</dc:creator>
  <cp:lastModifiedBy>ivan jelic</cp:lastModifiedBy>
  <cp:revision>2</cp:revision>
  <dcterms:created xsi:type="dcterms:W3CDTF">2020-09-01T20:26:44Z</dcterms:created>
  <dcterms:modified xsi:type="dcterms:W3CDTF">2020-09-01T20:31:17Z</dcterms:modified>
</cp:coreProperties>
</file>