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0"/>
  </p:normalViewPr>
  <p:slideViewPr>
    <p:cSldViewPr snapToGrid="0" snapToObjects="1">
      <p:cViewPr>
        <p:scale>
          <a:sx n="84" d="100"/>
          <a:sy n="84" d="100"/>
        </p:scale>
        <p:origin x="-12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7D559-D38B-A342-AE6D-B813FEEE8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E4A7DD-6C87-4D47-A2F2-BC0EEBC54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2C900-9A35-7245-A5CB-697F5D21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E156-EDF9-F74C-962F-CAB3D202B34A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EB1F9-3A04-1E41-8BF4-15B4CA91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34192-1C2B-6047-8163-1D354336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BD8-6A6E-5B4D-BD7F-6B6CDE99E0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1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91BB6-D33C-F64C-BD6A-D7C4CB11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EF99D2-674C-0B40-863C-94FE8B6EB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FD7AF-A76A-1A45-842B-B381B865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E156-EDF9-F74C-962F-CAB3D202B34A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703F2-9614-F942-A248-73B59DA1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3B8FB-8611-6247-8049-D5C1CF2B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BD8-6A6E-5B4D-BD7F-6B6CDE99E0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75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A8323D-F02D-E14E-B1C1-68FA6C90B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F1F81-DC0A-7848-ACA6-C8D140CA3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15C8C-1845-2A4F-B7B7-945279B9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E156-EDF9-F74C-962F-CAB3D202B34A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8357E-CA35-114C-B7FE-C29DC695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7F42A-3A6E-FB42-8BA4-7AB1F254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BD8-6A6E-5B4D-BD7F-6B6CDE99E0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34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4B6D3-DF10-AE40-9D88-FE225D56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1FFB5-E557-F943-B34F-03D140D95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327FD-1AE2-8D47-AA75-377B7C4D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E156-EDF9-F74C-962F-CAB3D202B34A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3C2C9-F0BD-2F45-A240-E237B432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29F82-9846-0B47-8E70-4BF0790B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BD8-6A6E-5B4D-BD7F-6B6CDE99E0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29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B7D13-4382-F547-A191-5125896E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57D95-035D-BD41-8C51-E27EF59CB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7DEB3-179A-F44C-A835-59EC05B8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E156-EDF9-F74C-962F-CAB3D202B34A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461B0-9C43-FC44-9C3B-23115203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CA5FC-1FDF-F740-AD08-C3C07A53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BD8-6A6E-5B4D-BD7F-6B6CDE99E0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76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FF47F-9D83-8444-A5F5-B9FDE78F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81D4D-A8F2-9B4A-882C-A6F946966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E7461F-7E5A-BC4D-AD4E-3C29FCAE3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54272-92D0-4C42-AFD1-5F219260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E156-EDF9-F74C-962F-CAB3D202B34A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C767B-EC36-FC4E-B68A-DC3D0159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53C16-92C8-F847-9C07-D2679DF3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BD8-6A6E-5B4D-BD7F-6B6CDE99E0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25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C6183-7670-9140-A5EE-9988D4B9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6F452-53F4-8C45-BC67-4C43AF32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BCD11-C2EF-7749-BB77-C7E44BEFF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B3A636-E32F-1C43-A011-1FF381FCC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D53F3C-AB1C-D44C-9979-E2579BAEE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891618-C5F5-974D-BD90-63310DD1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E156-EDF9-F74C-962F-CAB3D202B34A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D7206D-A5C9-1848-9D70-04687911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89AA50-E18B-E945-A367-81EA0FFB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BD8-6A6E-5B4D-BD7F-6B6CDE99E0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67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F01D7-21BF-2647-9F56-D7BB9A7C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6B82DC-A3D6-AE4A-A3E7-CDAA5A4E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E156-EDF9-F74C-962F-CAB3D202B34A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93AE93-0232-AA40-9FFB-3470DB90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D3F16B-31F6-2145-BB4D-0D54828B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BD8-6A6E-5B4D-BD7F-6B6CDE99E0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947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FF9C91-DB1C-C74F-B54F-170016C6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E156-EDF9-F74C-962F-CAB3D202B34A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09DF29-0DC0-174B-91B2-43B43E6D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BA42C4-D2E0-2A41-8104-294EBBE0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BD8-6A6E-5B4D-BD7F-6B6CDE99E0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46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EAE0E-960F-D448-9577-60238811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24D0C-836B-4944-AF5C-7E826611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5454-E3D7-3445-AE3C-84B967121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D7D43-8AAA-3C45-B2B6-07E75FB6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E156-EDF9-F74C-962F-CAB3D202B34A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DB14DF-89DD-324D-8389-2009EACC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BBE1F6-4990-A44C-BE64-1B232E4E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BD8-6A6E-5B4D-BD7F-6B6CDE99E0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1379E-3D50-C246-8B30-6EBB0FAF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62EF22-A37D-DC49-9778-54AED4F00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FD09A-B38F-614D-B30D-744CBB8E3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03D00-E86C-524C-97A8-B108C9A2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E156-EDF9-F74C-962F-CAB3D202B34A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1AF38-971D-8446-BADB-17F04012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40F4C-8820-AB4F-BDEA-FFCFE7EB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BD8-6A6E-5B4D-BD7F-6B6CDE99E0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07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578272-8ECE-5646-8048-56C75911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226CE-1DCD-BE43-98F9-7B146D45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844B6-5E83-3C46-AAE0-C971B3EEA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E156-EDF9-F74C-962F-CAB3D202B34A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7D16F-C5BB-CA48-A6A4-58ACF004F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8897F-746D-6B49-9BA9-1FDF5892C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BBD8-6A6E-5B4D-BD7F-6B6CDE99E0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6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9D71771F-BC69-A543-9456-4C5A8065BBFB}"/>
              </a:ext>
            </a:extLst>
          </p:cNvPr>
          <p:cNvCxnSpPr>
            <a:cxnSpLocks/>
          </p:cNvCxnSpPr>
          <p:nvPr/>
        </p:nvCxnSpPr>
        <p:spPr>
          <a:xfrm>
            <a:off x="5409497" y="4364644"/>
            <a:ext cx="1100512" cy="8842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2E7D5F5E-47E3-AC46-A0A6-55BC81036BDA}"/>
              </a:ext>
            </a:extLst>
          </p:cNvPr>
          <p:cNvCxnSpPr>
            <a:cxnSpLocks/>
          </p:cNvCxnSpPr>
          <p:nvPr/>
        </p:nvCxnSpPr>
        <p:spPr>
          <a:xfrm>
            <a:off x="2676569" y="1294350"/>
            <a:ext cx="877193" cy="56857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FE5246A-792B-034F-977F-28558B2E7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97866"/>
              </p:ext>
            </p:extLst>
          </p:nvPr>
        </p:nvGraphicFramePr>
        <p:xfrm>
          <a:off x="610223" y="638661"/>
          <a:ext cx="2066346" cy="286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46">
                  <a:extLst>
                    <a:ext uri="{9D8B030D-6E8A-4147-A177-3AD203B41FA5}">
                      <a16:colId xmlns:a16="http://schemas.microsoft.com/office/drawing/2014/main" val="2852548126"/>
                    </a:ext>
                  </a:extLst>
                </a:gridCol>
              </a:tblGrid>
              <a:tr h="477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Customers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04122"/>
                  </a:ext>
                </a:extLst>
              </a:tr>
              <a:tr h="477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CustomerID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85841"/>
                  </a:ext>
                </a:extLst>
              </a:tr>
              <a:tr h="477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CustomerName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79564"/>
                  </a:ext>
                </a:extLst>
              </a:tr>
              <a:tr h="477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Address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385625"/>
                  </a:ext>
                </a:extLst>
              </a:tr>
              <a:tr h="477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Email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74323"/>
                  </a:ext>
                </a:extLst>
              </a:tr>
              <a:tr h="4770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Phone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55953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2C929D55-56CA-814A-B948-A8E21C46C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74913"/>
              </p:ext>
            </p:extLst>
          </p:nvPr>
        </p:nvGraphicFramePr>
        <p:xfrm>
          <a:off x="3372027" y="648001"/>
          <a:ext cx="2066346" cy="278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46">
                  <a:extLst>
                    <a:ext uri="{9D8B030D-6E8A-4147-A177-3AD203B41FA5}">
                      <a16:colId xmlns:a16="http://schemas.microsoft.com/office/drawing/2014/main" val="1644219675"/>
                    </a:ext>
                  </a:extLst>
                </a:gridCol>
              </a:tblGrid>
              <a:tr h="425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Orders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426504"/>
                  </a:ext>
                </a:extLst>
              </a:tr>
              <a:tr h="471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OrderID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98622"/>
                  </a:ext>
                </a:extLst>
              </a:tr>
              <a:tr h="471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CustomerID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585481"/>
                  </a:ext>
                </a:extLst>
              </a:tr>
              <a:tr h="471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OrderDate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25223"/>
                  </a:ext>
                </a:extLst>
              </a:tr>
              <a:tr h="471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ShipDate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24194"/>
                  </a:ext>
                </a:extLst>
              </a:tr>
              <a:tr h="471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148251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FF9C46A-1A4D-944B-853F-44CBEE7EA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87994"/>
              </p:ext>
            </p:extLst>
          </p:nvPr>
        </p:nvGraphicFramePr>
        <p:xfrm>
          <a:off x="6332234" y="753381"/>
          <a:ext cx="2066346" cy="2396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46">
                  <a:extLst>
                    <a:ext uri="{9D8B030D-6E8A-4147-A177-3AD203B41FA5}">
                      <a16:colId xmlns:a16="http://schemas.microsoft.com/office/drawing/2014/main" val="3603800298"/>
                    </a:ext>
                  </a:extLst>
                </a:gridCol>
              </a:tblGrid>
              <a:tr h="475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OrderToItem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41116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OrderID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1546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ProductID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943988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Quantity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69851"/>
                  </a:ext>
                </a:extLst>
              </a:tr>
              <a:tr h="421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ProductPrice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364714"/>
                  </a:ext>
                </a:extLst>
              </a:tr>
            </a:tbl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92092272-A8E2-A74F-BB79-83EB02835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43342"/>
              </p:ext>
            </p:extLst>
          </p:nvPr>
        </p:nvGraphicFramePr>
        <p:xfrm>
          <a:off x="9463737" y="472429"/>
          <a:ext cx="2066346" cy="27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46">
                  <a:extLst>
                    <a:ext uri="{9D8B030D-6E8A-4147-A177-3AD203B41FA5}">
                      <a16:colId xmlns:a16="http://schemas.microsoft.com/office/drawing/2014/main" val="2575505563"/>
                    </a:ext>
                  </a:extLst>
                </a:gridCol>
              </a:tblGrid>
              <a:tr h="463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Products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799103"/>
                  </a:ext>
                </a:extLst>
              </a:tr>
              <a:tr h="463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ProductID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95693"/>
                  </a:ext>
                </a:extLst>
              </a:tr>
              <a:tr h="463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ProductName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975542"/>
                  </a:ext>
                </a:extLst>
              </a:tr>
              <a:tr h="463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Price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484"/>
                  </a:ext>
                </a:extLst>
              </a:tr>
              <a:tr h="463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Instock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71653"/>
                  </a:ext>
                </a:extLst>
              </a:tr>
              <a:tr h="463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OnOrder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25331"/>
                  </a:ext>
                </a:extLst>
              </a:tr>
            </a:tbl>
          </a:graphicData>
        </a:graphic>
      </p:graphicFrame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21C9C2DB-BBF2-F147-9CC2-0CF501480145}"/>
              </a:ext>
            </a:extLst>
          </p:cNvPr>
          <p:cNvCxnSpPr>
            <a:cxnSpLocks/>
          </p:cNvCxnSpPr>
          <p:nvPr/>
        </p:nvCxnSpPr>
        <p:spPr>
          <a:xfrm>
            <a:off x="5438374" y="1294350"/>
            <a:ext cx="9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543935A1-E117-5D4A-B7D8-4C55C873C9B6}"/>
              </a:ext>
            </a:extLst>
          </p:cNvPr>
          <p:cNvCxnSpPr>
            <a:cxnSpLocks/>
          </p:cNvCxnSpPr>
          <p:nvPr/>
        </p:nvCxnSpPr>
        <p:spPr>
          <a:xfrm flipV="1">
            <a:off x="8381914" y="1091150"/>
            <a:ext cx="1081823" cy="86038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9FBAF010-9554-8A40-92FB-5D2FD8A1DF40}"/>
              </a:ext>
            </a:extLst>
          </p:cNvPr>
          <p:cNvSpPr/>
          <p:nvPr/>
        </p:nvSpPr>
        <p:spPr>
          <a:xfrm>
            <a:off x="5409498" y="1240350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DABB071-A32D-F148-9392-2071E45DDA12}"/>
              </a:ext>
            </a:extLst>
          </p:cNvPr>
          <p:cNvSpPr/>
          <p:nvPr/>
        </p:nvSpPr>
        <p:spPr>
          <a:xfrm rot="1826966">
            <a:off x="6261265" y="1228746"/>
            <a:ext cx="102561" cy="96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A1A4024-FD65-1043-922F-C2F825636172}"/>
              </a:ext>
            </a:extLst>
          </p:cNvPr>
          <p:cNvSpPr/>
          <p:nvPr/>
        </p:nvSpPr>
        <p:spPr>
          <a:xfrm>
            <a:off x="9409737" y="1037150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三角形 23">
            <a:extLst>
              <a:ext uri="{FF2B5EF4-FFF2-40B4-BE49-F238E27FC236}">
                <a16:creationId xmlns:a16="http://schemas.microsoft.com/office/drawing/2014/main" id="{51986A16-9A21-574C-AF94-A098A708A2A8}"/>
              </a:ext>
            </a:extLst>
          </p:cNvPr>
          <p:cNvSpPr/>
          <p:nvPr/>
        </p:nvSpPr>
        <p:spPr>
          <a:xfrm rot="12637191">
            <a:off x="8359827" y="1916720"/>
            <a:ext cx="111650" cy="9150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A5BC0C6-D84C-3D4F-BF7A-2209D091C7C4}"/>
              </a:ext>
            </a:extLst>
          </p:cNvPr>
          <p:cNvSpPr/>
          <p:nvPr/>
        </p:nvSpPr>
        <p:spPr>
          <a:xfrm>
            <a:off x="2637999" y="124953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三角形 25">
            <a:extLst>
              <a:ext uri="{FF2B5EF4-FFF2-40B4-BE49-F238E27FC236}">
                <a16:creationId xmlns:a16="http://schemas.microsoft.com/office/drawing/2014/main" id="{E80A18CE-91D6-C64B-8662-5BA6CFA7AFAD}"/>
              </a:ext>
            </a:extLst>
          </p:cNvPr>
          <p:cNvSpPr/>
          <p:nvPr/>
        </p:nvSpPr>
        <p:spPr>
          <a:xfrm rot="1826966">
            <a:off x="3299545" y="1811561"/>
            <a:ext cx="88594" cy="792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7" name="表格 27">
            <a:extLst>
              <a:ext uri="{FF2B5EF4-FFF2-40B4-BE49-F238E27FC236}">
                <a16:creationId xmlns:a16="http://schemas.microsoft.com/office/drawing/2014/main" id="{0BDE7843-E84A-5D4E-BCCF-A49FDFF57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02646"/>
              </p:ext>
            </p:extLst>
          </p:nvPr>
        </p:nvGraphicFramePr>
        <p:xfrm>
          <a:off x="9517737" y="4084320"/>
          <a:ext cx="1925903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903">
                  <a:extLst>
                    <a:ext uri="{9D8B030D-6E8A-4147-A177-3AD203B41FA5}">
                      <a16:colId xmlns:a16="http://schemas.microsoft.com/office/drawing/2014/main" val="4131820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Enployees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24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EmployeeID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3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FirstName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LastName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37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Phone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7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Hiredate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SSN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69787"/>
                  </a:ext>
                </a:extLst>
              </a:tr>
            </a:tbl>
          </a:graphicData>
        </a:graphic>
      </p:graphicFrame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905A64DB-3193-F549-9F97-47B6093D5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27318"/>
              </p:ext>
            </p:extLst>
          </p:nvPr>
        </p:nvGraphicFramePr>
        <p:xfrm>
          <a:off x="3402098" y="3708313"/>
          <a:ext cx="2066346" cy="2863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46">
                  <a:extLst>
                    <a:ext uri="{9D8B030D-6E8A-4147-A177-3AD203B41FA5}">
                      <a16:colId xmlns:a16="http://schemas.microsoft.com/office/drawing/2014/main" val="166782983"/>
                    </a:ext>
                  </a:extLst>
                </a:gridCol>
              </a:tblGrid>
              <a:tr h="4859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Shipping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12361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ShippingID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1354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OrderID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53146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ShipperName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872948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ShipperPhone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22916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Weight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85682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ShippingDate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237466"/>
                  </a:ext>
                </a:extLst>
              </a:tr>
            </a:tbl>
          </a:graphicData>
        </a:graphic>
      </p:graphicFrame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0006C4F2-9F0D-8649-9080-7C65D461B9F3}"/>
              </a:ext>
            </a:extLst>
          </p:cNvPr>
          <p:cNvCxnSpPr/>
          <p:nvPr/>
        </p:nvCxnSpPr>
        <p:spPr>
          <a:xfrm>
            <a:off x="5888374" y="1277131"/>
            <a:ext cx="0" cy="3425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21E78367-02DC-4748-8B34-85938FA2601B}"/>
              </a:ext>
            </a:extLst>
          </p:cNvPr>
          <p:cNvCxnSpPr/>
          <p:nvPr/>
        </p:nvCxnSpPr>
        <p:spPr>
          <a:xfrm flipH="1">
            <a:off x="5438373" y="4686300"/>
            <a:ext cx="450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三角形 38">
            <a:extLst>
              <a:ext uri="{FF2B5EF4-FFF2-40B4-BE49-F238E27FC236}">
                <a16:creationId xmlns:a16="http://schemas.microsoft.com/office/drawing/2014/main" id="{570F79F8-309E-B44A-A01C-D0A0A098C17F}"/>
              </a:ext>
            </a:extLst>
          </p:cNvPr>
          <p:cNvSpPr/>
          <p:nvPr/>
        </p:nvSpPr>
        <p:spPr>
          <a:xfrm rot="12637191">
            <a:off x="5425017" y="4656875"/>
            <a:ext cx="111650" cy="9150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40" name="表格 40">
            <a:extLst>
              <a:ext uri="{FF2B5EF4-FFF2-40B4-BE49-F238E27FC236}">
                <a16:creationId xmlns:a16="http://schemas.microsoft.com/office/drawing/2014/main" id="{C3D6FDD6-A0D6-F940-A204-A5E4F772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24677"/>
              </p:ext>
            </p:extLst>
          </p:nvPr>
        </p:nvGraphicFramePr>
        <p:xfrm>
          <a:off x="6228339" y="4085332"/>
          <a:ext cx="2237087" cy="187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087">
                  <a:extLst>
                    <a:ext uri="{9D8B030D-6E8A-4147-A177-3AD203B41FA5}">
                      <a16:colId xmlns:a16="http://schemas.microsoft.com/office/drawing/2014/main" val="2505954353"/>
                    </a:ext>
                  </a:extLst>
                </a:gridCol>
              </a:tblGrid>
              <a:tr h="880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ShippingToEmployee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86054"/>
                  </a:ext>
                </a:extLst>
              </a:tr>
              <a:tr h="49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ShippingID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92968"/>
                  </a:ext>
                </a:extLst>
              </a:tr>
              <a:tr h="49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EmployeeID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877141"/>
                  </a:ext>
                </a:extLst>
              </a:tr>
            </a:tbl>
          </a:graphicData>
        </a:graphic>
      </p:graphicFrame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CD1E4F64-361E-B24C-BD73-612D6FA30870}"/>
              </a:ext>
            </a:extLst>
          </p:cNvPr>
          <p:cNvCxnSpPr>
            <a:cxnSpLocks/>
          </p:cNvCxnSpPr>
          <p:nvPr/>
        </p:nvCxnSpPr>
        <p:spPr>
          <a:xfrm flipV="1">
            <a:off x="8382733" y="4784539"/>
            <a:ext cx="1081823" cy="860384"/>
          </a:xfrm>
          <a:prstGeom prst="bentConnector3">
            <a:avLst>
              <a:gd name="adj1" fmla="val 4577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三角形 56">
            <a:extLst>
              <a:ext uri="{FF2B5EF4-FFF2-40B4-BE49-F238E27FC236}">
                <a16:creationId xmlns:a16="http://schemas.microsoft.com/office/drawing/2014/main" id="{701D54BA-1A28-3046-B5E6-7C5AF269AC79}"/>
              </a:ext>
            </a:extLst>
          </p:cNvPr>
          <p:cNvSpPr/>
          <p:nvPr/>
        </p:nvSpPr>
        <p:spPr>
          <a:xfrm rot="12637191">
            <a:off x="8402289" y="5621801"/>
            <a:ext cx="111650" cy="9150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3488F9CF-4D61-0E44-B2E9-E479C49B2324}"/>
              </a:ext>
            </a:extLst>
          </p:cNvPr>
          <p:cNvSpPr/>
          <p:nvPr/>
        </p:nvSpPr>
        <p:spPr>
          <a:xfrm>
            <a:off x="9442894" y="4752769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6E30F499-3D7B-6440-A289-DC7EDF1BE0D9}"/>
              </a:ext>
            </a:extLst>
          </p:cNvPr>
          <p:cNvSpPr/>
          <p:nvPr/>
        </p:nvSpPr>
        <p:spPr>
          <a:xfrm>
            <a:off x="5420847" y="432112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3" name="三角形 62">
            <a:extLst>
              <a:ext uri="{FF2B5EF4-FFF2-40B4-BE49-F238E27FC236}">
                <a16:creationId xmlns:a16="http://schemas.microsoft.com/office/drawing/2014/main" id="{E1467949-397F-744E-BAB7-D1C8969964D6}"/>
              </a:ext>
            </a:extLst>
          </p:cNvPr>
          <p:cNvSpPr/>
          <p:nvPr/>
        </p:nvSpPr>
        <p:spPr>
          <a:xfrm rot="1826966">
            <a:off x="6141632" y="5183086"/>
            <a:ext cx="102561" cy="96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28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7">
            <a:extLst>
              <a:ext uri="{FF2B5EF4-FFF2-40B4-BE49-F238E27FC236}">
                <a16:creationId xmlns:a16="http://schemas.microsoft.com/office/drawing/2014/main" id="{C4664DFE-064E-7641-8509-7D2D82061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50217"/>
              </p:ext>
            </p:extLst>
          </p:nvPr>
        </p:nvGraphicFramePr>
        <p:xfrm>
          <a:off x="2184188" y="2042160"/>
          <a:ext cx="1925903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903">
                  <a:extLst>
                    <a:ext uri="{9D8B030D-6E8A-4147-A177-3AD203B41FA5}">
                      <a16:colId xmlns:a16="http://schemas.microsoft.com/office/drawing/2014/main" val="4131820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Enployees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24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EmployeeID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3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FirstName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LastName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37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Phone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7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Hiredate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SSN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6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Duty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46489"/>
                  </a:ext>
                </a:extLst>
              </a:tr>
            </a:tbl>
          </a:graphicData>
        </a:graphic>
      </p:graphicFrame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83CEE5BD-9AE6-7140-8DDD-9F7F74C8C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73161"/>
              </p:ext>
            </p:extLst>
          </p:nvPr>
        </p:nvGraphicFramePr>
        <p:xfrm>
          <a:off x="8801002" y="2962366"/>
          <a:ext cx="2066346" cy="157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46">
                  <a:extLst>
                    <a:ext uri="{9D8B030D-6E8A-4147-A177-3AD203B41FA5}">
                      <a16:colId xmlns:a16="http://schemas.microsoft.com/office/drawing/2014/main" val="3603800298"/>
                    </a:ext>
                  </a:extLst>
                </a:gridCol>
              </a:tblGrid>
              <a:tr h="506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41116"/>
                  </a:ext>
                </a:extLst>
              </a:tr>
              <a:tr h="532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GroupNumber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1546"/>
                  </a:ext>
                </a:extLst>
              </a:tr>
              <a:tr h="532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GroupName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943988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5EC10157-EB6E-6042-BC3E-BF40C25A3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696725"/>
              </p:ext>
            </p:extLst>
          </p:nvPr>
        </p:nvGraphicFramePr>
        <p:xfrm>
          <a:off x="5011810" y="2962366"/>
          <a:ext cx="2887472" cy="1511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472">
                  <a:extLst>
                    <a:ext uri="{9D8B030D-6E8A-4147-A177-3AD203B41FA5}">
                      <a16:colId xmlns:a16="http://schemas.microsoft.com/office/drawing/2014/main" val="616556079"/>
                    </a:ext>
                  </a:extLst>
                </a:gridCol>
              </a:tblGrid>
              <a:tr h="503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EmployeesToGroup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00609"/>
                  </a:ext>
                </a:extLst>
              </a:tr>
              <a:tr h="503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EmployeeID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03777"/>
                  </a:ext>
                </a:extLst>
              </a:tr>
              <a:tr h="503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GroupNumber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404800"/>
                  </a:ext>
                </a:extLst>
              </a:tr>
            </a:tbl>
          </a:graphicData>
        </a:graphic>
      </p:graphicFrame>
      <p:sp>
        <p:nvSpPr>
          <p:cNvPr id="8" name="椭圆 7">
            <a:extLst>
              <a:ext uri="{FF2B5EF4-FFF2-40B4-BE49-F238E27FC236}">
                <a16:creationId xmlns:a16="http://schemas.microsoft.com/office/drawing/2014/main" id="{B52BC5BC-227C-224D-8F2D-632A97E184F8}"/>
              </a:ext>
            </a:extLst>
          </p:cNvPr>
          <p:cNvSpPr/>
          <p:nvPr/>
        </p:nvSpPr>
        <p:spPr>
          <a:xfrm>
            <a:off x="4056091" y="2651776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25733B21-B212-0E4A-AB8E-2597963EEF44}"/>
              </a:ext>
            </a:extLst>
          </p:cNvPr>
          <p:cNvCxnSpPr>
            <a:stCxn id="8" idx="6"/>
            <a:endCxn id="7" idx="1"/>
          </p:cNvCxnSpPr>
          <p:nvPr/>
        </p:nvCxnSpPr>
        <p:spPr>
          <a:xfrm>
            <a:off x="4164091" y="2705776"/>
            <a:ext cx="847719" cy="101218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三角形 10">
            <a:extLst>
              <a:ext uri="{FF2B5EF4-FFF2-40B4-BE49-F238E27FC236}">
                <a16:creationId xmlns:a16="http://schemas.microsoft.com/office/drawing/2014/main" id="{DD8D0EC3-7F23-534B-B519-5874D72853F1}"/>
              </a:ext>
            </a:extLst>
          </p:cNvPr>
          <p:cNvSpPr/>
          <p:nvPr/>
        </p:nvSpPr>
        <p:spPr>
          <a:xfrm rot="1826966">
            <a:off x="4941366" y="3640558"/>
            <a:ext cx="102561" cy="96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C188A80A-6559-EB43-B9D8-AD657D8F9423}"/>
              </a:ext>
            </a:extLst>
          </p:cNvPr>
          <p:cNvCxnSpPr>
            <a:endCxn id="5" idx="1"/>
          </p:cNvCxnSpPr>
          <p:nvPr/>
        </p:nvCxnSpPr>
        <p:spPr>
          <a:xfrm flipV="1">
            <a:off x="7899282" y="3747933"/>
            <a:ext cx="901720" cy="49314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C2D5F392-04B5-0E41-A778-259F4C95222D}"/>
              </a:ext>
            </a:extLst>
          </p:cNvPr>
          <p:cNvSpPr/>
          <p:nvPr/>
        </p:nvSpPr>
        <p:spPr>
          <a:xfrm>
            <a:off x="8729583" y="3691829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1242F103-3501-5541-9422-D742F2239658}"/>
              </a:ext>
            </a:extLst>
          </p:cNvPr>
          <p:cNvSpPr/>
          <p:nvPr/>
        </p:nvSpPr>
        <p:spPr>
          <a:xfrm rot="12637191">
            <a:off x="7884586" y="4202925"/>
            <a:ext cx="88594" cy="792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889885C-83D0-974C-8852-B6BF1DEA9D35}"/>
              </a:ext>
            </a:extLst>
          </p:cNvPr>
          <p:cNvSpPr txBox="1"/>
          <p:nvPr/>
        </p:nvSpPr>
        <p:spPr>
          <a:xfrm>
            <a:off x="8115300" y="524147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3E602F10-4081-DE4A-81BD-11566787B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40333"/>
              </p:ext>
            </p:extLst>
          </p:nvPr>
        </p:nvGraphicFramePr>
        <p:xfrm>
          <a:off x="4286142" y="27959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18629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Tasks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4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80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6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9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83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23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5AA8C-DCEF-A84D-9500-593EE268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30912-D59F-094B-904A-7FB80BC0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03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55</Words>
  <Application>Microsoft Macintosh PowerPoint</Application>
  <PresentationFormat>宽屏</PresentationFormat>
  <Paragraphs>55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yuqing liu</dc:creator>
  <cp:lastModifiedBy>yuqing liu</cp:lastModifiedBy>
  <cp:revision>13</cp:revision>
  <dcterms:created xsi:type="dcterms:W3CDTF">2020-10-14T16:40:35Z</dcterms:created>
  <dcterms:modified xsi:type="dcterms:W3CDTF">2020-10-14T20:20:28Z</dcterms:modified>
</cp:coreProperties>
</file>