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Virtual Reality (VR)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key VR applications across industries.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VR's growing influence</a:t>
            </a:r>
          </a:p>
          <a:p>
            <a:r>
              <a:t>• Challenges and opportunities</a:t>
            </a:r>
          </a:p>
          <a:p>
            <a:r>
              <a:t>• Encouragement for future exploration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 in Gaming and Entertainment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Immersive gaming experiences</a:t>
            </a:r>
          </a:p>
          <a:p>
            <a:r>
              <a:t>• Virtual concerts and storytelling</a:t>
            </a:r>
          </a:p>
          <a:p>
            <a:r>
              <a:t>• Theme parks and simulation attractions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 in Education and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Virtual classrooms and remote learning</a:t>
            </a:r>
          </a:p>
          <a:p>
            <a:r>
              <a:t>• Medical and surgical simulations</a:t>
            </a:r>
          </a:p>
          <a:p>
            <a:r>
              <a:t>• Military and law enforcement training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Pain management and mental health therapy</a:t>
            </a:r>
          </a:p>
          <a:p>
            <a:r>
              <a:t>• Physical rehabilitation programs</a:t>
            </a:r>
          </a:p>
          <a:p>
            <a:r>
              <a:t>• Medical imaging and VR-assisted surgeries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 in Business and Workplace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Employee onboarding and skill development</a:t>
            </a:r>
          </a:p>
          <a:p>
            <a:r>
              <a:t>• Virtual collaboration and remote workspaces</a:t>
            </a:r>
          </a:p>
          <a:p>
            <a:r>
              <a:t>• Retail and customer experience simulations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 in Real Estate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Virtual property tours and home staging</a:t>
            </a:r>
          </a:p>
          <a:p>
            <a:r>
              <a:t>• Architectural visualization</a:t>
            </a:r>
          </a:p>
          <a:p>
            <a:r>
              <a:t>• Interior design and space planning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 in Automotive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Car design and prototyping</a:t>
            </a:r>
          </a:p>
          <a:p>
            <a:r>
              <a:t>• Driving simulations for training</a:t>
            </a:r>
          </a:p>
          <a:p>
            <a:r>
              <a:t>• Virtual assembly line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 in Tourism and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Virtual tours of historical sites</a:t>
            </a:r>
          </a:p>
          <a:p>
            <a:r>
              <a:t>• Destination previews for travelers</a:t>
            </a:r>
          </a:p>
          <a:p>
            <a:r>
              <a:t>• Cultural and heritage preservation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VR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Advancements in VR hardware and software</a:t>
            </a:r>
          </a:p>
          <a:p>
            <a:r>
              <a:t>• AI integration and personalization</a:t>
            </a:r>
          </a:p>
          <a:p>
            <a:r>
              <a:t>• Ethical and accessibility considerations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