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8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7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3615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86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728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15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36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2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1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4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7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1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1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6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6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0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-318"/>
            <a:ext cx="1952272" cy="6853571"/>
            <a:chOff x="6627813" y="195220"/>
            <a:chExt cx="1952625" cy="5678531"/>
          </a:xfrm>
          <a:solidFill>
            <a:schemeClr val="accent1"/>
          </a:solidFill>
        </p:grpSpPr>
        <p:sp>
          <p:nvSpPr>
            <p:cNvPr id="50" name="Freeform 27"/>
            <p:cNvSpPr/>
            <p:nvPr/>
          </p:nvSpPr>
          <p:spPr bwMode="auto">
            <a:xfrm>
              <a:off x="6627813" y="19522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5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Modern PHP Calculator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tx1"/>
                </a:solidFill>
                <a:latin typeface="+mj-lt"/>
              </a:rPr>
              <a:t>A Simple Yet Efficient Web-Based Calculator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SARAN PRASATH.J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Adding scientific calculator functions (sin, cos, tan, log)</a:t>
            </a:r>
          </a:p>
          <a:p>
            <a:r>
              <a:t>• Storing calculation history in a database</a:t>
            </a:r>
          </a:p>
          <a:p>
            <a:r>
              <a:t>• Improving UI with animations and themes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Summary of the project</a:t>
            </a:r>
          </a:p>
          <a:p>
            <a:r>
              <a:rPr dirty="0"/>
              <a:t>• Open floor for questions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Overview of the project</a:t>
            </a:r>
          </a:p>
          <a:p>
            <a:r>
              <a:t>• Purpose: To create a modern, user-friendly calculator using PHP</a:t>
            </a:r>
          </a:p>
          <a:p>
            <a:r>
              <a:t>• Features: Basic arithmetic operations, user interface, and responsive design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Front-End: HTML, CSS, JavaScript</a:t>
            </a:r>
          </a:p>
          <a:p>
            <a:r>
              <a:t>• Back-End: PHP</a:t>
            </a:r>
          </a:p>
          <a:p>
            <a:r>
              <a:t>• Database (if applicable): MySQL (for history/logging operations)</a:t>
            </a:r>
          </a:p>
          <a:p>
            <a:r>
              <a:t>• Frameworks: Bootstrap (for UI styling)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the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Basic arithmetic operations: Addition, subtraction, multiplication, division</a:t>
            </a:r>
          </a:p>
          <a:p>
            <a:r>
              <a:t>• Responsive design for mobile and desktop use</a:t>
            </a:r>
          </a:p>
          <a:p>
            <a:r>
              <a:t>• User-friendly interface with buttons and display</a:t>
            </a:r>
          </a:p>
          <a:p>
            <a:r>
              <a:t>• Error handling for invalid inputs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index.php (Main interface for the calculator)</a:t>
            </a:r>
          </a:p>
          <a:p>
            <a:r>
              <a:t>• style.css (Styling and design)</a:t>
            </a:r>
          </a:p>
          <a:p>
            <a:r>
              <a:t>• script.js (JavaScript for front-end interactions)</a:t>
            </a:r>
          </a:p>
          <a:p>
            <a:r>
              <a:t>• calculate.php (Handles backend calculations)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Screenshot of the calculator</a:t>
            </a:r>
          </a:p>
          <a:p>
            <a:r>
              <a:t>• Explanation of the layout and buttons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Code Snippet (PHP Calculation Logic)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t>if (isset($_POST['calculate'])) {</a:t>
            </a:r>
          </a:p>
          <a:p>
            <a:r>
              <a:t>    $num1 = $_POST['num1'];</a:t>
            </a:r>
          </a:p>
          <a:p>
            <a:r>
              <a:t>    $num2 = $_POST['num2'];</a:t>
            </a:r>
          </a:p>
          <a:p>
            <a:r>
              <a:t>    $operator = $_POST['operator'];</a:t>
            </a:r>
          </a:p>
          <a:p>
            <a:r>
              <a:t>    </a:t>
            </a:r>
          </a:p>
          <a:p>
            <a:r>
              <a:t>    switch ($operator) {</a:t>
            </a:r>
          </a:p>
          <a:p>
            <a:r>
              <a:t>        case '+': $result = $num1 + $num2; break;</a:t>
            </a:r>
          </a:p>
          <a:p>
            <a:r>
              <a:t>        case '-': $result = $num1 - $num2; break;</a:t>
            </a:r>
          </a:p>
          <a:p>
            <a:r>
              <a:t>        case '*': $result = $num1 * $num2; break;</a:t>
            </a:r>
          </a:p>
          <a:p>
            <a:r>
              <a:t>        case '/': $result = $num2 != 0 ? $num1 / $num2 : 'Error'; break;</a:t>
            </a:r>
          </a:p>
          <a:p>
            <a:r>
              <a:t>        default: $result = 'Invalid Operator';</a:t>
            </a:r>
          </a:p>
          <a:p>
            <a:r>
              <a:t>    }</a:t>
            </a:r>
          </a:p>
          <a:p>
            <a:r>
              <a:t>    echo "Result: $result";</a:t>
            </a:r>
          </a:p>
          <a:p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&amp; 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Live demonstration of the calculator</a:t>
            </a:r>
          </a:p>
          <a:p>
            <a:r>
              <a:t>• Step-by-step usage explanation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Challenge: Handling division by zero ➝ Solution: Added error handling</a:t>
            </a:r>
          </a:p>
          <a:p>
            <a:r>
              <a:t>• Challenge: Maintaining responsiveness ➝ Solution: Used Bootstrap for flexible layout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114</TotalTime>
  <Words>380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Modern PHP Calculator Project</vt:lpstr>
      <vt:lpstr>Introduction</vt:lpstr>
      <vt:lpstr>Technology Stack</vt:lpstr>
      <vt:lpstr>Features of the Calculator</vt:lpstr>
      <vt:lpstr>Project Structure</vt:lpstr>
      <vt:lpstr>User Interface</vt:lpstr>
      <vt:lpstr>Code Snippet (PHP Calculation Logic)</vt:lpstr>
      <vt:lpstr>Demo &amp; Working</vt:lpstr>
      <vt:lpstr>Challenges &amp; Solutions</vt:lpstr>
      <vt:lpstr>Future Enhancements</vt:lpstr>
      <vt:lpstr>Conclusion &amp; Q&amp;A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PHP Calculator Project</dc:title>
  <dc:subject/>
  <dc:creator/>
  <cp:keywords/>
  <dc:description>generated using python-pptx</dc:description>
  <cp:lastModifiedBy>MY PC</cp:lastModifiedBy>
  <cp:revision>7</cp:revision>
  <dcterms:created xsi:type="dcterms:W3CDTF">2013-01-27T09:14:16Z</dcterms:created>
  <dcterms:modified xsi:type="dcterms:W3CDTF">2025-03-21T10:21:55Z</dcterms:modified>
  <cp:category/>
</cp:coreProperties>
</file>