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1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21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2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949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67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353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5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1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03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6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4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9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39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4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3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88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-318"/>
            <a:ext cx="1952272" cy="6853571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1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Modern PHP Calculator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  <a:latin typeface="+mj-lt"/>
              </a:rPr>
              <a:t>A Simple Yet Efficient Web-Based Calculator</a:t>
            </a:r>
          </a:p>
          <a:p>
            <a:r>
              <a:rPr lang="en-US" dirty="0">
                <a:solidFill>
                  <a:schemeClr val="tx1"/>
                </a:solidFill>
              </a:rPr>
              <a:t>SARAN PRASATH.J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 of the project</a:t>
            </a:r>
          </a:p>
          <a:p>
            <a:r>
              <a:t>• Purpose: To create a modern, user-friendly calculator using PHP</a:t>
            </a:r>
          </a:p>
          <a:p>
            <a:r>
              <a:t>• Features: Basic arithmetic operations, user interface, and responsive design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Front-End: HTML, CSS, JavaScript</a:t>
            </a:r>
          </a:p>
          <a:p>
            <a:r>
              <a:t>• Back-End: PHP</a:t>
            </a:r>
          </a:p>
          <a:p>
            <a:r>
              <a:t>• Database (if applicable): MySQL (for history/logging operations)</a:t>
            </a:r>
          </a:p>
          <a:p>
            <a:r>
              <a:t>• Frameworks: Bootstrap (for UI styling)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the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Basic arithmetic operations: Addition, subtraction, multiplication, division</a:t>
            </a:r>
          </a:p>
          <a:p>
            <a:r>
              <a:t>• Responsive design for mobile and desktop use</a:t>
            </a:r>
          </a:p>
          <a:p>
            <a:r>
              <a:t>• User-friendly interface with buttons and display</a:t>
            </a:r>
          </a:p>
          <a:p>
            <a:r>
              <a:t>• Error handling for invalid inputs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index.php (Main interface for the calculator)</a:t>
            </a:r>
          </a:p>
          <a:p>
            <a:r>
              <a:t>• style.css (Styling and design)</a:t>
            </a:r>
          </a:p>
          <a:p>
            <a:r>
              <a:t>• script.js (JavaScript for front-end interactions)</a:t>
            </a:r>
          </a:p>
          <a:p>
            <a:r>
              <a:t>• calculate.php (Handles backend calculations)</a:t>
            </a:r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119</TotalTime>
  <Words>160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Modern PHP Calculator Project</vt:lpstr>
      <vt:lpstr>Introduction</vt:lpstr>
      <vt:lpstr>Technology Stack</vt:lpstr>
      <vt:lpstr>Features of the Calculator</vt:lpstr>
      <vt:lpstr>Project Structure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PHP Calculator Project</dc:title>
  <dc:subject/>
  <dc:creator/>
  <cp:keywords/>
  <dc:description>generated using python-pptx</dc:description>
  <cp:lastModifiedBy>Saran Prasath</cp:lastModifiedBy>
  <cp:revision>12</cp:revision>
  <dcterms:created xsi:type="dcterms:W3CDTF">2013-01-27T09:14:16Z</dcterms:created>
  <dcterms:modified xsi:type="dcterms:W3CDTF">2025-03-22T14:40:12Z</dcterms:modified>
  <cp:category/>
</cp:coreProperties>
</file>