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sldIdLst>
    <p:sldId id="356" r:id="rId2"/>
    <p:sldId id="363" r:id="rId3"/>
    <p:sldId id="364" r:id="rId4"/>
    <p:sldId id="365" r:id="rId5"/>
    <p:sldId id="366" r:id="rId6"/>
    <p:sldId id="367" r:id="rId7"/>
    <p:sldId id="375" r:id="rId8"/>
    <p:sldId id="360" r:id="rId9"/>
    <p:sldId id="370" r:id="rId10"/>
    <p:sldId id="371" r:id="rId11"/>
    <p:sldId id="372" r:id="rId12"/>
    <p:sldId id="380" r:id="rId13"/>
    <p:sldId id="376" r:id="rId14"/>
    <p:sldId id="37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4A"/>
    <a:srgbClr val="D24829"/>
    <a:srgbClr val="DBDEE0"/>
    <a:srgbClr val="FF513D"/>
    <a:srgbClr val="EEF0F2"/>
    <a:srgbClr val="E4EAF0"/>
    <a:srgbClr val="ABE9F4"/>
    <a:srgbClr val="001E51"/>
    <a:srgbClr val="C4CFE2"/>
    <a:srgbClr val="7C9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7C75-F121-42D4-9197-8B3854227FCC}" v="5" dt="2018-06-13T14:36:2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6196" autoAdjust="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>
        <p:guide orient="horz" pos="8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140B-A0B8-40E9-845D-5F0F2F5C84BF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8BAF-D7C3-449C-9C6C-6EB407E6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4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3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3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3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1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0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7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2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6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0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8BAF-D7C3-449C-9C6C-6EB407E6DC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6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p14="http://schemas.microsoft.com/office/powerpoint/2010/main" xmlns:mc="http://schemas.openxmlformats.org/markup-compatibility/2006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365126"/>
            <a:ext cx="1080135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004936"/>
            <a:ext cx="10801350" cy="51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5325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F620-DA3A-4973-B85D-D3798812CD47}" type="datetime1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739B-9569-4C72-AECD-AF169D5189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lide.c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0.svg"/><Relationship Id="rId34" Type="http://schemas.openxmlformats.org/officeDocument/2006/relationships/image" Target="../media/image43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hyperlink" Target="http://www.islide.cc/" TargetMode="Externa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4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48.jpeg"/><Relationship Id="rId4" Type="http://schemas.openxmlformats.org/officeDocument/2006/relationships/hyperlink" Target="https://creativecommons.org/publicdomain/zero/1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645485" y="2250920"/>
            <a:ext cx="4901029" cy="64447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iSlide</a:t>
            </a:r>
            <a:r>
              <a:rPr lang="en-US" altLang="zh-CN" sz="1200" baseline="30000" dirty="0">
                <a:solidFill>
                  <a:schemeClr val="bg1"/>
                </a:solidFill>
                <a:cs typeface="+mn-ea"/>
                <a:sym typeface="+mn-lt"/>
              </a:rPr>
              <a:t>®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—— PPT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“一键”美化神器，让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设计简单起来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sym typeface="+mn-lt"/>
              </a:rPr>
              <a:t>iSlide</a:t>
            </a:r>
            <a:r>
              <a:rPr lang="en-US" altLang="zh-CN" sz="1200" b="1" baseline="30000" dirty="0">
                <a:solidFill>
                  <a:schemeClr val="bg1"/>
                </a:solidFill>
                <a:cs typeface="+mn-ea"/>
                <a:sym typeface="+mn-lt"/>
              </a:rPr>
              <a:t>®</a:t>
            </a:r>
            <a:r>
              <a:rPr lang="en-US" altLang="zh-CN" sz="1200" dirty="0">
                <a:solidFill>
                  <a:schemeClr val="bg1"/>
                </a:solidFill>
                <a:sym typeface="+mn-lt"/>
              </a:rPr>
              <a:t>, the "one-click" PowerPoint design tool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sym typeface="+mn-lt"/>
              </a:rPr>
              <a:t>Make a Better Presentation</a:t>
            </a:r>
            <a:endParaRPr lang="zh-CN" altLang="en-US" sz="12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54809" y="876300"/>
            <a:ext cx="4601792" cy="870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恭喜安裝成功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Installation Succeed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AE722A-6DC5-4F18-BFF9-ABCC229C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4" y="3573337"/>
            <a:ext cx="11676092" cy="3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16="http://schemas.microsoft.com/office/drawing/2014/main" xmlns:p14="http://schemas.microsoft.com/office/powerpoint/2010/main" xmlns:mc="http://schemas.openxmlformats.org/markup-compatibility/2006"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图形 6"/>
          <p:cNvGrpSpPr/>
          <p:nvPr/>
        </p:nvGrpSpPr>
        <p:grpSpPr>
          <a:xfrm>
            <a:off x="7080447" y="1969654"/>
            <a:ext cx="1968800" cy="3405616"/>
            <a:chOff x="6457180" y="1969654"/>
            <a:chExt cx="1968800" cy="3405616"/>
          </a:xfrm>
        </p:grpSpPr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9B38637C-BE5D-4D98-8976-123E700D379D}"/>
                </a:ext>
              </a:extLst>
            </p:cNvPr>
            <p:cNvSpPr/>
            <p:nvPr/>
          </p:nvSpPr>
          <p:spPr>
            <a:xfrm>
              <a:off x="6457180" y="2060592"/>
              <a:ext cx="1886956" cy="3310131"/>
            </a:xfrm>
            <a:custGeom>
              <a:avLst/>
              <a:gdLst/>
              <a:ahLst/>
              <a:cxnLst/>
              <a:rect l="0" t="0" r="0" b="0"/>
              <a:pathLst>
                <a:path w="1886956" h="3310131">
                  <a:moveTo>
                    <a:pt x="1790562" y="3313769"/>
                  </a:moveTo>
                  <a:lnTo>
                    <a:pt x="96849" y="3313769"/>
                  </a:lnTo>
                  <a:cubicBezTo>
                    <a:pt x="43650" y="3313769"/>
                    <a:pt x="0" y="3270119"/>
                    <a:pt x="0" y="3216920"/>
                  </a:cubicBezTo>
                  <a:lnTo>
                    <a:pt x="0" y="96849"/>
                  </a:lnTo>
                  <a:cubicBezTo>
                    <a:pt x="0" y="43195"/>
                    <a:pt x="43650" y="0"/>
                    <a:pt x="96849" y="0"/>
                  </a:cubicBezTo>
                  <a:lnTo>
                    <a:pt x="1790108" y="0"/>
                  </a:lnTo>
                  <a:cubicBezTo>
                    <a:pt x="1843761" y="0"/>
                    <a:pt x="1886956" y="43650"/>
                    <a:pt x="1886956" y="96849"/>
                  </a:cubicBezTo>
                  <a:lnTo>
                    <a:pt x="1886956" y="3216466"/>
                  </a:lnTo>
                  <a:cubicBezTo>
                    <a:pt x="1887411" y="3270119"/>
                    <a:pt x="1844216" y="3313769"/>
                    <a:pt x="1790562" y="3313769"/>
                  </a:cubicBezTo>
                  <a:close/>
                </a:path>
              </a:pathLst>
            </a:custGeom>
            <a:solidFill>
              <a:srgbClr val="DBDEE0"/>
            </a:solidFill>
            <a:ln w="4532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6F6279CC-1336-42C4-B2F3-4B9C39612054}"/>
                </a:ext>
              </a:extLst>
            </p:cNvPr>
            <p:cNvSpPr/>
            <p:nvPr/>
          </p:nvSpPr>
          <p:spPr>
            <a:xfrm>
              <a:off x="6534932" y="1976474"/>
              <a:ext cx="1877862" cy="3310131"/>
            </a:xfrm>
            <a:custGeom>
              <a:avLst/>
              <a:gdLst/>
              <a:ahLst/>
              <a:cxnLst/>
              <a:rect l="0" t="0" r="0" b="0"/>
              <a:pathLst>
                <a:path w="1877862" h="3310131">
                  <a:moveTo>
                    <a:pt x="1785106" y="3311496"/>
                  </a:moveTo>
                  <a:lnTo>
                    <a:pt x="96849" y="3311496"/>
                  </a:lnTo>
                  <a:cubicBezTo>
                    <a:pt x="43195" y="3311496"/>
                    <a:pt x="0" y="3268300"/>
                    <a:pt x="0" y="3214647"/>
                  </a:cubicBezTo>
                  <a:lnTo>
                    <a:pt x="0" y="96849"/>
                  </a:lnTo>
                  <a:cubicBezTo>
                    <a:pt x="0" y="43195"/>
                    <a:pt x="43195" y="0"/>
                    <a:pt x="96849" y="0"/>
                  </a:cubicBezTo>
                  <a:lnTo>
                    <a:pt x="1784651" y="0"/>
                  </a:lnTo>
                  <a:cubicBezTo>
                    <a:pt x="1838305" y="0"/>
                    <a:pt x="1881500" y="43195"/>
                    <a:pt x="1881500" y="96849"/>
                  </a:cubicBezTo>
                  <a:lnTo>
                    <a:pt x="1881500" y="3214647"/>
                  </a:lnTo>
                  <a:cubicBezTo>
                    <a:pt x="1881955" y="3267846"/>
                    <a:pt x="1838305" y="3311496"/>
                    <a:pt x="1785106" y="3311496"/>
                  </a:cubicBezTo>
                  <a:close/>
                </a:path>
              </a:pathLst>
            </a:custGeom>
            <a:solidFill>
              <a:srgbClr val="FFFFFF"/>
            </a:solidFill>
            <a:ln w="13595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2790F25A-59D3-4FCE-B7B9-427ABB02D62A}"/>
                </a:ext>
              </a:extLst>
            </p:cNvPr>
            <p:cNvSpPr/>
            <p:nvPr/>
          </p:nvSpPr>
          <p:spPr>
            <a:xfrm>
              <a:off x="6600407" y="2564841"/>
              <a:ext cx="1723268" cy="168235"/>
            </a:xfrm>
            <a:custGeom>
              <a:avLst/>
              <a:gdLst/>
              <a:ahLst/>
              <a:cxnLst/>
              <a:rect l="0" t="0" r="0" b="0"/>
              <a:pathLst>
                <a:path w="1723268" h="168234">
                  <a:moveTo>
                    <a:pt x="0" y="0"/>
                  </a:moveTo>
                  <a:lnTo>
                    <a:pt x="1723268" y="0"/>
                  </a:lnTo>
                  <a:lnTo>
                    <a:pt x="1723268" y="172327"/>
                  </a:lnTo>
                  <a:lnTo>
                    <a:pt x="0" y="172327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52144AAC-124C-437E-8160-070F4252BEE1}"/>
                </a:ext>
              </a:extLst>
            </p:cNvPr>
            <p:cNvSpPr/>
            <p:nvPr/>
          </p:nvSpPr>
          <p:spPr>
            <a:xfrm>
              <a:off x="6630416" y="3542421"/>
              <a:ext cx="1650518" cy="318282"/>
            </a:xfrm>
            <a:custGeom>
              <a:avLst/>
              <a:gdLst/>
              <a:ahLst/>
              <a:cxnLst/>
              <a:rect l="0" t="0" r="0" b="0"/>
              <a:pathLst>
                <a:path w="1650518" h="318281">
                  <a:moveTo>
                    <a:pt x="0" y="0"/>
                  </a:moveTo>
                  <a:lnTo>
                    <a:pt x="1650518" y="0"/>
                  </a:lnTo>
                  <a:lnTo>
                    <a:pt x="1650518" y="318737"/>
                  </a:lnTo>
                  <a:lnTo>
                    <a:pt x="0" y="318737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D7970600-49E0-4B11-8ED6-1D2515E8EBC4}"/>
                </a:ext>
              </a:extLst>
            </p:cNvPr>
            <p:cNvSpPr/>
            <p:nvPr/>
          </p:nvSpPr>
          <p:spPr>
            <a:xfrm>
              <a:off x="6603135" y="2369780"/>
              <a:ext cx="268266" cy="90938"/>
            </a:xfrm>
            <a:custGeom>
              <a:avLst/>
              <a:gdLst/>
              <a:ahLst/>
              <a:cxnLst/>
              <a:rect l="0" t="0" r="0" b="0"/>
              <a:pathLst>
                <a:path w="268266" h="90937">
                  <a:moveTo>
                    <a:pt x="0" y="0"/>
                  </a:moveTo>
                  <a:lnTo>
                    <a:pt x="272813" y="0"/>
                  </a:lnTo>
                  <a:lnTo>
                    <a:pt x="272813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rgbClr val="CB4A49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D288BABA-A245-4B20-BA9E-FF90A8250B3D}"/>
                </a:ext>
              </a:extLst>
            </p:cNvPr>
            <p:cNvSpPr/>
            <p:nvPr/>
          </p:nvSpPr>
          <p:spPr>
            <a:xfrm>
              <a:off x="6921417" y="2369780"/>
              <a:ext cx="272813" cy="90938"/>
            </a:xfrm>
            <a:custGeom>
              <a:avLst/>
              <a:gdLst/>
              <a:ahLst/>
              <a:cxnLst/>
              <a:rect l="0" t="0" r="0" b="0"/>
              <a:pathLst>
                <a:path w="272812" h="90937">
                  <a:moveTo>
                    <a:pt x="0" y="0"/>
                  </a:moveTo>
                  <a:lnTo>
                    <a:pt x="272813" y="0"/>
                  </a:lnTo>
                  <a:lnTo>
                    <a:pt x="272813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06FB8A0D-4105-4BEE-AE5F-853EB65EE38E}"/>
                </a:ext>
              </a:extLst>
            </p:cNvPr>
            <p:cNvSpPr/>
            <p:nvPr/>
          </p:nvSpPr>
          <p:spPr>
            <a:xfrm>
              <a:off x="7239698" y="2369780"/>
              <a:ext cx="272813" cy="90938"/>
            </a:xfrm>
            <a:custGeom>
              <a:avLst/>
              <a:gdLst/>
              <a:ahLst/>
              <a:cxnLst/>
              <a:rect l="0" t="0" r="0" b="0"/>
              <a:pathLst>
                <a:path w="272812" h="90937">
                  <a:moveTo>
                    <a:pt x="0" y="0"/>
                  </a:moveTo>
                  <a:lnTo>
                    <a:pt x="272813" y="0"/>
                  </a:lnTo>
                  <a:lnTo>
                    <a:pt x="272813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3DDB678-ACB7-42F0-8932-407242B7A19A}"/>
                </a:ext>
              </a:extLst>
            </p:cNvPr>
            <p:cNvSpPr/>
            <p:nvPr/>
          </p:nvSpPr>
          <p:spPr>
            <a:xfrm>
              <a:off x="7557980" y="2369780"/>
              <a:ext cx="272813" cy="90938"/>
            </a:xfrm>
            <a:custGeom>
              <a:avLst/>
              <a:gdLst/>
              <a:ahLst/>
              <a:cxnLst/>
              <a:rect l="0" t="0" r="0" b="0"/>
              <a:pathLst>
                <a:path w="272812" h="90937">
                  <a:moveTo>
                    <a:pt x="0" y="0"/>
                  </a:moveTo>
                  <a:lnTo>
                    <a:pt x="272813" y="0"/>
                  </a:lnTo>
                  <a:lnTo>
                    <a:pt x="272813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10BED577-68AA-49C7-A628-0DC3EAAC1D6A}"/>
                </a:ext>
              </a:extLst>
            </p:cNvPr>
            <p:cNvSpPr/>
            <p:nvPr/>
          </p:nvSpPr>
          <p:spPr>
            <a:xfrm>
              <a:off x="6600407" y="2802643"/>
              <a:ext cx="1723268" cy="50016"/>
            </a:xfrm>
            <a:custGeom>
              <a:avLst/>
              <a:gdLst/>
              <a:ahLst/>
              <a:cxnLst/>
              <a:rect l="0" t="0" r="0" b="0"/>
              <a:pathLst>
                <a:path w="1723268" h="50015">
                  <a:moveTo>
                    <a:pt x="0" y="0"/>
                  </a:moveTo>
                  <a:lnTo>
                    <a:pt x="1723268" y="0"/>
                  </a:lnTo>
                  <a:lnTo>
                    <a:pt x="1723268" y="52744"/>
                  </a:lnTo>
                  <a:lnTo>
                    <a:pt x="0" y="52744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49B9637-0A78-4D3F-BD9A-7BB6732143B1}"/>
                </a:ext>
              </a:extLst>
            </p:cNvPr>
            <p:cNvSpPr/>
            <p:nvPr/>
          </p:nvSpPr>
          <p:spPr>
            <a:xfrm>
              <a:off x="6862762" y="3040445"/>
              <a:ext cx="1455002" cy="127313"/>
            </a:xfrm>
            <a:custGeom>
              <a:avLst/>
              <a:gdLst/>
              <a:ahLst/>
              <a:cxnLst/>
              <a:rect l="0" t="0" r="0" b="0"/>
              <a:pathLst>
                <a:path w="1455002" h="127312">
                  <a:moveTo>
                    <a:pt x="0" y="0"/>
                  </a:moveTo>
                  <a:lnTo>
                    <a:pt x="1455002" y="0"/>
                  </a:lnTo>
                  <a:lnTo>
                    <a:pt x="1455002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D79FB79-A4C4-42A1-A1E0-914C24F006E2}"/>
                </a:ext>
              </a:extLst>
            </p:cNvPr>
            <p:cNvSpPr/>
            <p:nvPr/>
          </p:nvSpPr>
          <p:spPr>
            <a:xfrm>
              <a:off x="6600407" y="3508774"/>
              <a:ext cx="1714175" cy="400126"/>
            </a:xfrm>
            <a:custGeom>
              <a:avLst/>
              <a:gdLst/>
              <a:ahLst/>
              <a:cxnLst/>
              <a:rect l="0" t="0" r="0" b="0"/>
              <a:pathLst>
                <a:path w="1714174" h="400125">
                  <a:moveTo>
                    <a:pt x="0" y="0"/>
                  </a:moveTo>
                  <a:lnTo>
                    <a:pt x="1717358" y="0"/>
                  </a:lnTo>
                  <a:lnTo>
                    <a:pt x="1717358" y="402399"/>
                  </a:lnTo>
                  <a:lnTo>
                    <a:pt x="0" y="402399"/>
                  </a:lnTo>
                  <a:close/>
                </a:path>
              </a:pathLst>
            </a:custGeom>
            <a:noFill/>
            <a:ln w="48974" cap="flat">
              <a:solidFill>
                <a:srgbClr val="CB4A49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C3C0740B-17AC-42A2-A998-A8103803591A}"/>
                </a:ext>
              </a:extLst>
            </p:cNvPr>
            <p:cNvSpPr/>
            <p:nvPr/>
          </p:nvSpPr>
          <p:spPr>
            <a:xfrm>
              <a:off x="6882768" y="3065453"/>
              <a:ext cx="395579" cy="77297"/>
            </a:xfrm>
            <a:custGeom>
              <a:avLst/>
              <a:gdLst/>
              <a:ahLst/>
              <a:cxnLst/>
              <a:rect l="0" t="0" r="0" b="0"/>
              <a:pathLst>
                <a:path w="395578" h="77297">
                  <a:moveTo>
                    <a:pt x="0" y="0"/>
                  </a:moveTo>
                  <a:lnTo>
                    <a:pt x="396943" y="0"/>
                  </a:lnTo>
                  <a:lnTo>
                    <a:pt x="396943" y="78661"/>
                  </a:lnTo>
                  <a:lnTo>
                    <a:pt x="0" y="78661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F6ADCD46-A28D-4766-BD5D-99779F4C20EB}"/>
                </a:ext>
              </a:extLst>
            </p:cNvPr>
            <p:cNvSpPr/>
            <p:nvPr/>
          </p:nvSpPr>
          <p:spPr>
            <a:xfrm>
              <a:off x="6819112" y="3980286"/>
              <a:ext cx="504704" cy="77297"/>
            </a:xfrm>
            <a:custGeom>
              <a:avLst/>
              <a:gdLst/>
              <a:ahLst/>
              <a:cxnLst/>
              <a:rect l="0" t="0" r="0" b="0"/>
              <a:pathLst>
                <a:path w="504703" h="77297">
                  <a:moveTo>
                    <a:pt x="0" y="0"/>
                  </a:moveTo>
                  <a:lnTo>
                    <a:pt x="506523" y="0"/>
                  </a:lnTo>
                  <a:lnTo>
                    <a:pt x="506523" y="78661"/>
                  </a:lnTo>
                  <a:lnTo>
                    <a:pt x="0" y="78661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B85072BE-18C0-4081-B6C7-8AC0963854A9}"/>
                </a:ext>
              </a:extLst>
            </p:cNvPr>
            <p:cNvSpPr/>
            <p:nvPr/>
          </p:nvSpPr>
          <p:spPr>
            <a:xfrm>
              <a:off x="6819112" y="4170346"/>
              <a:ext cx="427407" cy="77297"/>
            </a:xfrm>
            <a:custGeom>
              <a:avLst/>
              <a:gdLst/>
              <a:ahLst/>
              <a:cxnLst/>
              <a:rect l="0" t="0" r="0" b="0"/>
              <a:pathLst>
                <a:path w="427406" h="77297">
                  <a:moveTo>
                    <a:pt x="0" y="0"/>
                  </a:moveTo>
                  <a:lnTo>
                    <a:pt x="429226" y="0"/>
                  </a:lnTo>
                  <a:lnTo>
                    <a:pt x="429226" y="78661"/>
                  </a:lnTo>
                  <a:lnTo>
                    <a:pt x="0" y="78661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F3057CD4-080B-4559-9D80-C76C4FA5DB79}"/>
                </a:ext>
              </a:extLst>
            </p:cNvPr>
            <p:cNvSpPr/>
            <p:nvPr/>
          </p:nvSpPr>
          <p:spPr>
            <a:xfrm>
              <a:off x="6819112" y="4338580"/>
              <a:ext cx="250079" cy="77297"/>
            </a:xfrm>
            <a:custGeom>
              <a:avLst/>
              <a:gdLst/>
              <a:ahLst/>
              <a:cxnLst/>
              <a:rect l="0" t="0" r="0" b="0"/>
              <a:pathLst>
                <a:path w="250078" h="77297">
                  <a:moveTo>
                    <a:pt x="0" y="0"/>
                  </a:moveTo>
                  <a:lnTo>
                    <a:pt x="251897" y="0"/>
                  </a:lnTo>
                  <a:lnTo>
                    <a:pt x="251897" y="78661"/>
                  </a:lnTo>
                  <a:lnTo>
                    <a:pt x="0" y="78661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A10D157-D147-4D86-8576-79573FB6B51B}"/>
                </a:ext>
              </a:extLst>
            </p:cNvPr>
            <p:cNvSpPr/>
            <p:nvPr/>
          </p:nvSpPr>
          <p:spPr>
            <a:xfrm>
              <a:off x="6609501" y="3040445"/>
              <a:ext cx="127313" cy="127313"/>
            </a:xfrm>
            <a:custGeom>
              <a:avLst/>
              <a:gdLst/>
              <a:ahLst/>
              <a:cxnLst/>
              <a:rect l="0" t="0" r="0" b="0"/>
              <a:pathLst>
                <a:path w="127312" h="127312">
                  <a:moveTo>
                    <a:pt x="0" y="0"/>
                  </a:moveTo>
                  <a:lnTo>
                    <a:pt x="128677" y="0"/>
                  </a:lnTo>
                  <a:lnTo>
                    <a:pt x="128677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D7F30D0D-ADAA-4A64-899B-E10EA035A401}"/>
                </a:ext>
              </a:extLst>
            </p:cNvPr>
            <p:cNvSpPr/>
            <p:nvPr/>
          </p:nvSpPr>
          <p:spPr>
            <a:xfrm>
              <a:off x="6862762" y="3260060"/>
              <a:ext cx="1455002" cy="127313"/>
            </a:xfrm>
            <a:custGeom>
              <a:avLst/>
              <a:gdLst/>
              <a:ahLst/>
              <a:cxnLst/>
              <a:rect l="0" t="0" r="0" b="0"/>
              <a:pathLst>
                <a:path w="1455002" h="127312">
                  <a:moveTo>
                    <a:pt x="0" y="0"/>
                  </a:moveTo>
                  <a:lnTo>
                    <a:pt x="1455002" y="0"/>
                  </a:lnTo>
                  <a:lnTo>
                    <a:pt x="1455002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10213A5E-30D8-4D1E-9FAC-9897B16E37DE}"/>
                </a:ext>
              </a:extLst>
            </p:cNvPr>
            <p:cNvSpPr/>
            <p:nvPr/>
          </p:nvSpPr>
          <p:spPr>
            <a:xfrm>
              <a:off x="6882768" y="3284613"/>
              <a:ext cx="213703" cy="77297"/>
            </a:xfrm>
            <a:custGeom>
              <a:avLst/>
              <a:gdLst/>
              <a:ahLst/>
              <a:cxnLst/>
              <a:rect l="0" t="0" r="0" b="0"/>
              <a:pathLst>
                <a:path w="213703" h="77297">
                  <a:moveTo>
                    <a:pt x="0" y="0"/>
                  </a:moveTo>
                  <a:lnTo>
                    <a:pt x="215068" y="0"/>
                  </a:lnTo>
                  <a:lnTo>
                    <a:pt x="215068" y="78661"/>
                  </a:lnTo>
                  <a:lnTo>
                    <a:pt x="0" y="78661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9C18A453-0B3E-4A69-8FEE-E2B82A21BC46}"/>
                </a:ext>
              </a:extLst>
            </p:cNvPr>
            <p:cNvSpPr/>
            <p:nvPr/>
          </p:nvSpPr>
          <p:spPr>
            <a:xfrm>
              <a:off x="6609501" y="3260060"/>
              <a:ext cx="127313" cy="127313"/>
            </a:xfrm>
            <a:custGeom>
              <a:avLst/>
              <a:gdLst/>
              <a:ahLst/>
              <a:cxnLst/>
              <a:rect l="0" t="0" r="0" b="0"/>
              <a:pathLst>
                <a:path w="127312" h="127312">
                  <a:moveTo>
                    <a:pt x="0" y="0"/>
                  </a:moveTo>
                  <a:lnTo>
                    <a:pt x="128677" y="0"/>
                  </a:lnTo>
                  <a:lnTo>
                    <a:pt x="128677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F6E79E33-3B05-4FBE-A682-C54372AB9747}"/>
                </a:ext>
              </a:extLst>
            </p:cNvPr>
            <p:cNvSpPr/>
            <p:nvPr/>
          </p:nvSpPr>
          <p:spPr>
            <a:xfrm>
              <a:off x="6609501" y="3955733"/>
              <a:ext cx="127313" cy="127313"/>
            </a:xfrm>
            <a:custGeom>
              <a:avLst/>
              <a:gdLst/>
              <a:ahLst/>
              <a:cxnLst/>
              <a:rect l="0" t="0" r="0" b="0"/>
              <a:pathLst>
                <a:path w="127312" h="127312">
                  <a:moveTo>
                    <a:pt x="0" y="0"/>
                  </a:moveTo>
                  <a:lnTo>
                    <a:pt x="128677" y="0"/>
                  </a:lnTo>
                  <a:lnTo>
                    <a:pt x="128677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20C175FE-BB40-4FC7-89C3-DDB70936DA17}"/>
                </a:ext>
              </a:extLst>
            </p:cNvPr>
            <p:cNvSpPr/>
            <p:nvPr/>
          </p:nvSpPr>
          <p:spPr>
            <a:xfrm>
              <a:off x="6635872" y="3981650"/>
              <a:ext cx="72750" cy="72750"/>
            </a:xfrm>
            <a:custGeom>
              <a:avLst/>
              <a:gdLst/>
              <a:ahLst/>
              <a:cxnLst/>
              <a:rect l="0" t="0" r="0" b="0"/>
              <a:pathLst>
                <a:path w="72750" h="72750">
                  <a:moveTo>
                    <a:pt x="0" y="0"/>
                  </a:moveTo>
                  <a:lnTo>
                    <a:pt x="76388" y="0"/>
                  </a:lnTo>
                  <a:lnTo>
                    <a:pt x="76388" y="76388"/>
                  </a:lnTo>
                  <a:lnTo>
                    <a:pt x="0" y="76388"/>
                  </a:ln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A373AADF-22FD-44C4-B516-8C90B51E4B31}"/>
                </a:ext>
              </a:extLst>
            </p:cNvPr>
            <p:cNvSpPr/>
            <p:nvPr/>
          </p:nvSpPr>
          <p:spPr>
            <a:xfrm>
              <a:off x="6609501" y="4146702"/>
              <a:ext cx="127313" cy="127313"/>
            </a:xfrm>
            <a:custGeom>
              <a:avLst/>
              <a:gdLst/>
              <a:ahLst/>
              <a:cxnLst/>
              <a:rect l="0" t="0" r="0" b="0"/>
              <a:pathLst>
                <a:path w="127312" h="127312">
                  <a:moveTo>
                    <a:pt x="0" y="0"/>
                  </a:moveTo>
                  <a:lnTo>
                    <a:pt x="128677" y="0"/>
                  </a:lnTo>
                  <a:lnTo>
                    <a:pt x="128677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4213B9FB-FB55-4C5E-B7AE-96411309101B}"/>
                </a:ext>
              </a:extLst>
            </p:cNvPr>
            <p:cNvSpPr/>
            <p:nvPr/>
          </p:nvSpPr>
          <p:spPr>
            <a:xfrm>
              <a:off x="6609501" y="4314937"/>
              <a:ext cx="127313" cy="127313"/>
            </a:xfrm>
            <a:custGeom>
              <a:avLst/>
              <a:gdLst/>
              <a:ahLst/>
              <a:cxnLst/>
              <a:rect l="0" t="0" r="0" b="0"/>
              <a:pathLst>
                <a:path w="127312" h="127312">
                  <a:moveTo>
                    <a:pt x="0" y="0"/>
                  </a:moveTo>
                  <a:lnTo>
                    <a:pt x="128677" y="0"/>
                  </a:lnTo>
                  <a:lnTo>
                    <a:pt x="128677" y="128677"/>
                  </a:lnTo>
                  <a:lnTo>
                    <a:pt x="0" y="128677"/>
                  </a:lnTo>
                  <a:close/>
                </a:path>
              </a:pathLst>
            </a:custGeom>
            <a:noFill/>
            <a:ln w="38100" cap="flat">
              <a:solidFill>
                <a:srgbClr val="DCDCDC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F01A7C03-E1FA-4B67-A0F9-909EA2743847}"/>
                </a:ext>
              </a:extLst>
            </p:cNvPr>
            <p:cNvSpPr/>
            <p:nvPr/>
          </p:nvSpPr>
          <p:spPr>
            <a:xfrm>
              <a:off x="6597224" y="4482717"/>
              <a:ext cx="1723268" cy="181875"/>
            </a:xfrm>
            <a:custGeom>
              <a:avLst/>
              <a:gdLst/>
              <a:ahLst/>
              <a:cxnLst/>
              <a:rect l="0" t="0" r="0" b="0"/>
              <a:pathLst>
                <a:path w="1723268" h="181875">
                  <a:moveTo>
                    <a:pt x="1708718" y="185513"/>
                  </a:moveTo>
                  <a:lnTo>
                    <a:pt x="15005" y="185513"/>
                  </a:lnTo>
                  <a:cubicBezTo>
                    <a:pt x="6820" y="185513"/>
                    <a:pt x="0" y="178692"/>
                    <a:pt x="0" y="170508"/>
                  </a:cubicBezTo>
                  <a:lnTo>
                    <a:pt x="0" y="15005"/>
                  </a:lnTo>
                  <a:cubicBezTo>
                    <a:pt x="0" y="6820"/>
                    <a:pt x="6820" y="0"/>
                    <a:pt x="15005" y="0"/>
                  </a:cubicBezTo>
                  <a:lnTo>
                    <a:pt x="1708264" y="0"/>
                  </a:lnTo>
                  <a:cubicBezTo>
                    <a:pt x="1716448" y="0"/>
                    <a:pt x="1723268" y="6820"/>
                    <a:pt x="1723268" y="15005"/>
                  </a:cubicBezTo>
                  <a:lnTo>
                    <a:pt x="1723268" y="170963"/>
                  </a:lnTo>
                  <a:cubicBezTo>
                    <a:pt x="1723723" y="178692"/>
                    <a:pt x="1716903" y="185513"/>
                    <a:pt x="1708718" y="185513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C4C3C3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83975E2C-4990-4839-937B-DE036D7AE40B}"/>
                </a:ext>
              </a:extLst>
            </p:cNvPr>
            <p:cNvSpPr/>
            <p:nvPr/>
          </p:nvSpPr>
          <p:spPr>
            <a:xfrm>
              <a:off x="6597224" y="4763260"/>
              <a:ext cx="195516" cy="195516"/>
            </a:xfrm>
            <a:custGeom>
              <a:avLst/>
              <a:gdLst/>
              <a:ahLst/>
              <a:cxnLst/>
              <a:rect l="0" t="0" r="0" b="0"/>
              <a:pathLst>
                <a:path w="195515" h="195516">
                  <a:moveTo>
                    <a:pt x="160960" y="197335"/>
                  </a:moveTo>
                  <a:lnTo>
                    <a:pt x="36375" y="197335"/>
                  </a:lnTo>
                  <a:cubicBezTo>
                    <a:pt x="16369" y="197335"/>
                    <a:pt x="0" y="180966"/>
                    <a:pt x="0" y="160960"/>
                  </a:cubicBezTo>
                  <a:lnTo>
                    <a:pt x="0" y="36375"/>
                  </a:lnTo>
                  <a:cubicBezTo>
                    <a:pt x="0" y="16369"/>
                    <a:pt x="16369" y="0"/>
                    <a:pt x="36375" y="0"/>
                  </a:cubicBezTo>
                  <a:lnTo>
                    <a:pt x="160960" y="0"/>
                  </a:lnTo>
                  <a:cubicBezTo>
                    <a:pt x="180966" y="0"/>
                    <a:pt x="197335" y="16369"/>
                    <a:pt x="197335" y="36375"/>
                  </a:cubicBezTo>
                  <a:lnTo>
                    <a:pt x="197335" y="160960"/>
                  </a:lnTo>
                  <a:cubicBezTo>
                    <a:pt x="197335" y="180966"/>
                    <a:pt x="180966" y="197335"/>
                    <a:pt x="160960" y="197335"/>
                  </a:cubicBez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8A9B23E3-6BD9-4033-89B1-0FDEB9B133DB}"/>
                </a:ext>
              </a:extLst>
            </p:cNvPr>
            <p:cNvSpPr/>
            <p:nvPr/>
          </p:nvSpPr>
          <p:spPr>
            <a:xfrm>
              <a:off x="6870037" y="4763260"/>
              <a:ext cx="195516" cy="195516"/>
            </a:xfrm>
            <a:custGeom>
              <a:avLst/>
              <a:gdLst/>
              <a:ahLst/>
              <a:cxnLst/>
              <a:rect l="0" t="0" r="0" b="0"/>
              <a:pathLst>
                <a:path w="195515" h="195516">
                  <a:moveTo>
                    <a:pt x="160960" y="197335"/>
                  </a:moveTo>
                  <a:lnTo>
                    <a:pt x="36375" y="197335"/>
                  </a:lnTo>
                  <a:cubicBezTo>
                    <a:pt x="16369" y="197335"/>
                    <a:pt x="0" y="180966"/>
                    <a:pt x="0" y="160960"/>
                  </a:cubicBezTo>
                  <a:lnTo>
                    <a:pt x="0" y="36375"/>
                  </a:lnTo>
                  <a:cubicBezTo>
                    <a:pt x="0" y="16369"/>
                    <a:pt x="16369" y="0"/>
                    <a:pt x="36375" y="0"/>
                  </a:cubicBezTo>
                  <a:lnTo>
                    <a:pt x="160960" y="0"/>
                  </a:lnTo>
                  <a:cubicBezTo>
                    <a:pt x="180966" y="0"/>
                    <a:pt x="197335" y="16369"/>
                    <a:pt x="197335" y="36375"/>
                  </a:cubicBezTo>
                  <a:lnTo>
                    <a:pt x="197335" y="160960"/>
                  </a:lnTo>
                  <a:cubicBezTo>
                    <a:pt x="197335" y="180966"/>
                    <a:pt x="180966" y="197335"/>
                    <a:pt x="160960" y="197335"/>
                  </a:cubicBezTo>
                  <a:close/>
                </a:path>
              </a:pathLst>
            </a:custGeom>
            <a:solidFill>
              <a:srgbClr val="EDEDEC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95324" y="2670777"/>
            <a:ext cx="5535546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一键优化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Standard Specification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3303130"/>
            <a:ext cx="5535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智能化全局改变，快速建立</a:t>
            </a:r>
            <a:r>
              <a:rPr lang="en-US" altLang="zh-CN" sz="1400" dirty="0"/>
              <a:t>PPT</a:t>
            </a:r>
            <a:r>
              <a:rPr lang="zh-CN" altLang="en-US" sz="1400" dirty="0"/>
              <a:t>设计规范</a:t>
            </a:r>
            <a:endParaRPr lang="en-US" altLang="zh-CN" sz="1400" dirty="0"/>
          </a:p>
          <a:p>
            <a:r>
              <a:rPr lang="en-US" altLang="zh-CN" sz="1200" dirty="0"/>
              <a:t>One-click optimization. Make standard PowerPoint slides with ease.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D05EAC7-E71E-4B26-B057-2DA44427BDB6}"/>
              </a:ext>
            </a:extLst>
          </p:cNvPr>
          <p:cNvGrpSpPr/>
          <p:nvPr/>
        </p:nvGrpSpPr>
        <p:grpSpPr>
          <a:xfrm>
            <a:off x="7785070" y="1489910"/>
            <a:ext cx="2528353" cy="4365104"/>
            <a:chOff x="7161803" y="1489910"/>
            <a:chExt cx="2528353" cy="4365104"/>
          </a:xfrm>
        </p:grpSpPr>
        <p:sp>
          <p:nvSpPr>
            <p:cNvPr id="13" name="矩形: 圆角 12"/>
            <p:cNvSpPr/>
            <p:nvPr/>
          </p:nvSpPr>
          <p:spPr>
            <a:xfrm>
              <a:off x="7161803" y="1588697"/>
              <a:ext cx="2393426" cy="4266317"/>
            </a:xfrm>
            <a:prstGeom prst="roundRect">
              <a:avLst>
                <a:gd name="adj" fmla="val 5645"/>
              </a:avLst>
            </a:prstGeom>
            <a:solidFill>
              <a:srgbClr val="DBDEE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图形 11"/>
            <p:cNvGrpSpPr/>
            <p:nvPr/>
          </p:nvGrpSpPr>
          <p:grpSpPr>
            <a:xfrm>
              <a:off x="7262894" y="1489910"/>
              <a:ext cx="2427262" cy="4254981"/>
              <a:chOff x="7262894" y="1489910"/>
              <a:chExt cx="2427262" cy="4254981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02B9F9F-5012-41D6-9ED0-DCDA57F7B193}"/>
                  </a:ext>
                </a:extLst>
              </p:cNvPr>
              <p:cNvSpPr/>
              <p:nvPr/>
            </p:nvSpPr>
            <p:spPr>
              <a:xfrm>
                <a:off x="7271625" y="1498641"/>
                <a:ext cx="2403979" cy="4237519"/>
              </a:xfrm>
              <a:custGeom>
                <a:avLst/>
                <a:gdLst/>
                <a:ahLst/>
                <a:cxnLst/>
                <a:rect l="0" t="0" r="0" b="0"/>
                <a:pathLst>
                  <a:path w="2403978" h="4237518">
                    <a:moveTo>
                      <a:pt x="2284653" y="4239265"/>
                    </a:moveTo>
                    <a:lnTo>
                      <a:pt x="123982" y="4239265"/>
                    </a:lnTo>
                    <a:cubicBezTo>
                      <a:pt x="55297" y="4239265"/>
                      <a:pt x="0" y="4183968"/>
                      <a:pt x="0" y="4115283"/>
                    </a:cubicBezTo>
                    <a:lnTo>
                      <a:pt x="0" y="123982"/>
                    </a:lnTo>
                    <a:cubicBezTo>
                      <a:pt x="0" y="55297"/>
                      <a:pt x="55297" y="0"/>
                      <a:pt x="123982" y="0"/>
                    </a:cubicBezTo>
                    <a:lnTo>
                      <a:pt x="2284653" y="0"/>
                    </a:lnTo>
                    <a:cubicBezTo>
                      <a:pt x="2353338" y="0"/>
                      <a:pt x="2408636" y="55297"/>
                      <a:pt x="2408636" y="123982"/>
                    </a:cubicBezTo>
                    <a:lnTo>
                      <a:pt x="2408636" y="4115283"/>
                    </a:lnTo>
                    <a:cubicBezTo>
                      <a:pt x="2408636" y="4183386"/>
                      <a:pt x="2353338" y="4239265"/>
                      <a:pt x="2284653" y="42392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405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FEB29864-A353-4E7B-8184-600CB07B4407}"/>
                  </a:ext>
                </a:extLst>
              </p:cNvPr>
              <p:cNvSpPr/>
              <p:nvPr/>
            </p:nvSpPr>
            <p:spPr>
              <a:xfrm>
                <a:off x="7355444" y="2251848"/>
                <a:ext cx="2206073" cy="215368"/>
              </a:xfrm>
              <a:custGeom>
                <a:avLst/>
                <a:gdLst/>
                <a:ahLst/>
                <a:cxnLst/>
                <a:rect l="0" t="0" r="0" b="0"/>
                <a:pathLst>
                  <a:path w="2206072" h="215368">
                    <a:moveTo>
                      <a:pt x="0" y="0"/>
                    </a:moveTo>
                    <a:lnTo>
                      <a:pt x="2206073" y="0"/>
                    </a:lnTo>
                    <a:lnTo>
                      <a:pt x="2206073" y="220607"/>
                    </a:lnTo>
                    <a:lnTo>
                      <a:pt x="0" y="220607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16CFA18-62B0-4748-B300-C77398A36D1B}"/>
                  </a:ext>
                </a:extLst>
              </p:cNvPr>
              <p:cNvSpPr/>
              <p:nvPr/>
            </p:nvSpPr>
            <p:spPr>
              <a:xfrm>
                <a:off x="7358937" y="2002138"/>
                <a:ext cx="349246" cy="116415"/>
              </a:xfrm>
              <a:custGeom>
                <a:avLst/>
                <a:gdLst/>
                <a:ahLst/>
                <a:cxnLst/>
                <a:rect l="0" t="0" r="0" b="0"/>
                <a:pathLst>
                  <a:path w="349246" h="116415">
                    <a:moveTo>
                      <a:pt x="0" y="0"/>
                    </a:moveTo>
                    <a:lnTo>
                      <a:pt x="349246" y="0"/>
                    </a:lnTo>
                    <a:lnTo>
                      <a:pt x="349246" y="116415"/>
                    </a:lnTo>
                    <a:lnTo>
                      <a:pt x="0" y="116415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9D44FEB-0187-4036-98AD-EAE21EB9025F}"/>
                  </a:ext>
                </a:extLst>
              </p:cNvPr>
              <p:cNvSpPr/>
              <p:nvPr/>
            </p:nvSpPr>
            <p:spPr>
              <a:xfrm>
                <a:off x="7766391" y="2002138"/>
                <a:ext cx="349246" cy="116415"/>
              </a:xfrm>
              <a:custGeom>
                <a:avLst/>
                <a:gdLst/>
                <a:ahLst/>
                <a:cxnLst/>
                <a:rect l="0" t="0" r="0" b="0"/>
                <a:pathLst>
                  <a:path w="349246" h="116415">
                    <a:moveTo>
                      <a:pt x="0" y="0"/>
                    </a:moveTo>
                    <a:lnTo>
                      <a:pt x="349246" y="0"/>
                    </a:lnTo>
                    <a:lnTo>
                      <a:pt x="349246" y="116415"/>
                    </a:lnTo>
                    <a:lnTo>
                      <a:pt x="0" y="116415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F5DCC3E0-9290-4618-B43E-CDD7849FA123}"/>
                  </a:ext>
                </a:extLst>
              </p:cNvPr>
              <p:cNvSpPr/>
              <p:nvPr/>
            </p:nvSpPr>
            <p:spPr>
              <a:xfrm>
                <a:off x="8173845" y="2002138"/>
                <a:ext cx="349246" cy="116415"/>
              </a:xfrm>
              <a:custGeom>
                <a:avLst/>
                <a:gdLst/>
                <a:ahLst/>
                <a:cxnLst/>
                <a:rect l="0" t="0" r="0" b="0"/>
                <a:pathLst>
                  <a:path w="349246" h="116415">
                    <a:moveTo>
                      <a:pt x="0" y="0"/>
                    </a:moveTo>
                    <a:lnTo>
                      <a:pt x="349246" y="0"/>
                    </a:lnTo>
                    <a:lnTo>
                      <a:pt x="349246" y="116415"/>
                    </a:lnTo>
                    <a:lnTo>
                      <a:pt x="0" y="116415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9785968-A89E-4CBB-8A3B-E0CC225065F2}"/>
                  </a:ext>
                </a:extLst>
              </p:cNvPr>
              <p:cNvSpPr/>
              <p:nvPr/>
            </p:nvSpPr>
            <p:spPr>
              <a:xfrm>
                <a:off x="8581299" y="2002138"/>
                <a:ext cx="349246" cy="116415"/>
              </a:xfrm>
              <a:custGeom>
                <a:avLst/>
                <a:gdLst/>
                <a:ahLst/>
                <a:cxnLst/>
                <a:rect l="0" t="0" r="0" b="0"/>
                <a:pathLst>
                  <a:path w="349246" h="116415">
                    <a:moveTo>
                      <a:pt x="0" y="0"/>
                    </a:moveTo>
                    <a:lnTo>
                      <a:pt x="349246" y="0"/>
                    </a:lnTo>
                    <a:lnTo>
                      <a:pt x="349246" y="116415"/>
                    </a:lnTo>
                    <a:lnTo>
                      <a:pt x="0" y="116415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29883263-01E9-479F-902C-71471C70B6D3}"/>
                  </a:ext>
                </a:extLst>
              </p:cNvPr>
              <p:cNvSpPr/>
              <p:nvPr/>
            </p:nvSpPr>
            <p:spPr>
              <a:xfrm>
                <a:off x="7355444" y="2556275"/>
                <a:ext cx="2206073" cy="64028"/>
              </a:xfrm>
              <a:custGeom>
                <a:avLst/>
                <a:gdLst/>
                <a:ahLst/>
                <a:cxnLst/>
                <a:rect l="0" t="0" r="0" b="0"/>
                <a:pathLst>
                  <a:path w="2206072" h="64028">
                    <a:moveTo>
                      <a:pt x="0" y="0"/>
                    </a:moveTo>
                    <a:lnTo>
                      <a:pt x="2206073" y="0"/>
                    </a:lnTo>
                    <a:lnTo>
                      <a:pt x="2206073" y="67521"/>
                    </a:lnTo>
                    <a:lnTo>
                      <a:pt x="0" y="67521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EF49E9C8-428E-48D2-91A8-48A4E76496D5}"/>
                  </a:ext>
                </a:extLst>
              </p:cNvPr>
              <p:cNvSpPr/>
              <p:nvPr/>
            </p:nvSpPr>
            <p:spPr>
              <a:xfrm>
                <a:off x="7635423" y="3760009"/>
                <a:ext cx="646106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646105" h="98953">
                    <a:moveTo>
                      <a:pt x="0" y="0"/>
                    </a:moveTo>
                    <a:lnTo>
                      <a:pt x="648434" y="0"/>
                    </a:lnTo>
                    <a:lnTo>
                      <a:pt x="648434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ED512A8-2E97-4232-8FAB-4816641C8F8F}"/>
                  </a:ext>
                </a:extLst>
              </p:cNvPr>
              <p:cNvSpPr/>
              <p:nvPr/>
            </p:nvSpPr>
            <p:spPr>
              <a:xfrm>
                <a:off x="7635423" y="3975378"/>
                <a:ext cx="459841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459841" h="98953">
                    <a:moveTo>
                      <a:pt x="0" y="0"/>
                    </a:moveTo>
                    <a:lnTo>
                      <a:pt x="462169" y="0"/>
                    </a:lnTo>
                    <a:lnTo>
                      <a:pt x="462169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0975E28A-436E-4121-8AEC-9E92859C3AC2}"/>
                  </a:ext>
                </a:extLst>
              </p:cNvPr>
              <p:cNvSpPr/>
              <p:nvPr/>
            </p:nvSpPr>
            <p:spPr>
              <a:xfrm>
                <a:off x="7635423" y="4190746"/>
                <a:ext cx="547153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547152" h="98953">
                    <a:moveTo>
                      <a:pt x="0" y="0"/>
                    </a:moveTo>
                    <a:lnTo>
                      <a:pt x="549481" y="0"/>
                    </a:lnTo>
                    <a:lnTo>
                      <a:pt x="549481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FA5AF5E-9B43-419F-8CE4-6A6780A2AADB}"/>
                  </a:ext>
                </a:extLst>
              </p:cNvPr>
              <p:cNvSpPr/>
              <p:nvPr/>
            </p:nvSpPr>
            <p:spPr>
              <a:xfrm>
                <a:off x="7635423" y="4406114"/>
                <a:ext cx="320142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320142" h="98953">
                    <a:moveTo>
                      <a:pt x="0" y="0"/>
                    </a:moveTo>
                    <a:lnTo>
                      <a:pt x="322471" y="0"/>
                    </a:lnTo>
                    <a:lnTo>
                      <a:pt x="322471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20AA2B03-D608-4057-841E-428ACFC4E9C1}"/>
                  </a:ext>
                </a:extLst>
              </p:cNvPr>
              <p:cNvSpPr/>
              <p:nvPr/>
            </p:nvSpPr>
            <p:spPr>
              <a:xfrm>
                <a:off x="7367086" y="3727995"/>
                <a:ext cx="162982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162981" h="162981">
                    <a:moveTo>
                      <a:pt x="0" y="0"/>
                    </a:moveTo>
                    <a:lnTo>
                      <a:pt x="164728" y="0"/>
                    </a:lnTo>
                    <a:lnTo>
                      <a:pt x="164728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311167CB-64E6-4BFE-A083-88EF2F23F9CA}"/>
                  </a:ext>
                </a:extLst>
              </p:cNvPr>
              <p:cNvSpPr/>
              <p:nvPr/>
            </p:nvSpPr>
            <p:spPr>
              <a:xfrm>
                <a:off x="7400264" y="3761173"/>
                <a:ext cx="93132" cy="93132"/>
              </a:xfrm>
              <a:custGeom>
                <a:avLst/>
                <a:gdLst/>
                <a:ahLst/>
                <a:cxnLst/>
                <a:rect l="0" t="0" r="0" b="0"/>
                <a:pathLst>
                  <a:path w="93132" h="93132">
                    <a:moveTo>
                      <a:pt x="0" y="0"/>
                    </a:moveTo>
                    <a:lnTo>
                      <a:pt x="97789" y="0"/>
                    </a:lnTo>
                    <a:lnTo>
                      <a:pt x="97789" y="97789"/>
                    </a:lnTo>
                    <a:lnTo>
                      <a:pt x="0" y="9778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4F9873D3-572F-45AE-8E40-B76DE32EA9A3}"/>
                  </a:ext>
                </a:extLst>
              </p:cNvPr>
              <p:cNvSpPr/>
              <p:nvPr/>
            </p:nvSpPr>
            <p:spPr>
              <a:xfrm>
                <a:off x="7367086" y="3945110"/>
                <a:ext cx="162982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162981" h="162981">
                    <a:moveTo>
                      <a:pt x="0" y="0"/>
                    </a:moveTo>
                    <a:lnTo>
                      <a:pt x="164728" y="0"/>
                    </a:lnTo>
                    <a:lnTo>
                      <a:pt x="164728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97049D1E-E83C-47D3-BD6B-2B92F9D4C744}"/>
                  </a:ext>
                </a:extLst>
              </p:cNvPr>
              <p:cNvSpPr/>
              <p:nvPr/>
            </p:nvSpPr>
            <p:spPr>
              <a:xfrm>
                <a:off x="7367086" y="4160478"/>
                <a:ext cx="162982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162981" h="162981">
                    <a:moveTo>
                      <a:pt x="0" y="0"/>
                    </a:moveTo>
                    <a:lnTo>
                      <a:pt x="164728" y="0"/>
                    </a:lnTo>
                    <a:lnTo>
                      <a:pt x="164728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501AA40-9E0E-4FB0-B300-D5C36B39BD9B}"/>
                  </a:ext>
                </a:extLst>
              </p:cNvPr>
              <p:cNvSpPr/>
              <p:nvPr/>
            </p:nvSpPr>
            <p:spPr>
              <a:xfrm>
                <a:off x="7367086" y="4375846"/>
                <a:ext cx="162982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162981" h="162981">
                    <a:moveTo>
                      <a:pt x="0" y="0"/>
                    </a:moveTo>
                    <a:lnTo>
                      <a:pt x="164728" y="0"/>
                    </a:lnTo>
                    <a:lnTo>
                      <a:pt x="164728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FAF6E10E-3823-4058-A9A0-4B1EDB00F0A2}"/>
                  </a:ext>
                </a:extLst>
              </p:cNvPr>
              <p:cNvSpPr/>
              <p:nvPr/>
            </p:nvSpPr>
            <p:spPr>
              <a:xfrm>
                <a:off x="8928799" y="4943954"/>
                <a:ext cx="622823" cy="250293"/>
              </a:xfrm>
              <a:custGeom>
                <a:avLst/>
                <a:gdLst/>
                <a:ahLst/>
                <a:cxnLst/>
                <a:rect l="0" t="0" r="0" b="0"/>
                <a:pathLst>
                  <a:path w="622822" h="250292">
                    <a:moveTo>
                      <a:pt x="578003" y="252621"/>
                    </a:moveTo>
                    <a:lnTo>
                      <a:pt x="46566" y="252621"/>
                    </a:lnTo>
                    <a:cubicBezTo>
                      <a:pt x="20955" y="252621"/>
                      <a:pt x="0" y="231666"/>
                      <a:pt x="0" y="206055"/>
                    </a:cubicBezTo>
                    <a:lnTo>
                      <a:pt x="0" y="46566"/>
                    </a:lnTo>
                    <a:cubicBezTo>
                      <a:pt x="0" y="20955"/>
                      <a:pt x="20955" y="0"/>
                      <a:pt x="46566" y="0"/>
                    </a:cubicBezTo>
                    <a:lnTo>
                      <a:pt x="578003" y="0"/>
                    </a:lnTo>
                    <a:cubicBezTo>
                      <a:pt x="603614" y="0"/>
                      <a:pt x="624569" y="20955"/>
                      <a:pt x="624569" y="46566"/>
                    </a:cubicBezTo>
                    <a:lnTo>
                      <a:pt x="624569" y="206055"/>
                    </a:lnTo>
                    <a:cubicBezTo>
                      <a:pt x="625151" y="231666"/>
                      <a:pt x="604196" y="252621"/>
                      <a:pt x="578003" y="252621"/>
                    </a:cubicBez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44ABBB82-B03E-405B-8FAD-125552022D58}"/>
                  </a:ext>
                </a:extLst>
              </p:cNvPr>
              <p:cNvSpPr/>
              <p:nvPr/>
            </p:nvSpPr>
            <p:spPr>
              <a:xfrm>
                <a:off x="7351370" y="4590633"/>
                <a:ext cx="2206073" cy="232831"/>
              </a:xfrm>
              <a:custGeom>
                <a:avLst/>
                <a:gdLst/>
                <a:ahLst/>
                <a:cxnLst/>
                <a:rect l="0" t="0" r="0" b="0"/>
                <a:pathLst>
                  <a:path w="2206072" h="232830">
                    <a:moveTo>
                      <a:pt x="2186864" y="237487"/>
                    </a:moveTo>
                    <a:lnTo>
                      <a:pt x="19209" y="237487"/>
                    </a:lnTo>
                    <a:cubicBezTo>
                      <a:pt x="8731" y="237487"/>
                      <a:pt x="0" y="228756"/>
                      <a:pt x="0" y="218279"/>
                    </a:cubicBezTo>
                    <a:lnTo>
                      <a:pt x="0" y="19208"/>
                    </a:lnTo>
                    <a:cubicBezTo>
                      <a:pt x="0" y="8731"/>
                      <a:pt x="8731" y="0"/>
                      <a:pt x="19209" y="0"/>
                    </a:cubicBezTo>
                    <a:lnTo>
                      <a:pt x="2186864" y="0"/>
                    </a:lnTo>
                    <a:cubicBezTo>
                      <a:pt x="2197342" y="0"/>
                      <a:pt x="2206073" y="8731"/>
                      <a:pt x="2206073" y="19208"/>
                    </a:cubicBezTo>
                    <a:lnTo>
                      <a:pt x="2206073" y="218861"/>
                    </a:lnTo>
                    <a:cubicBezTo>
                      <a:pt x="2206073" y="228756"/>
                      <a:pt x="2197924" y="237487"/>
                      <a:pt x="2186864" y="237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solidFill>
                  <a:srgbClr val="C4C3C3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CE9421E7-252F-4CB3-A543-13E052C9D589}"/>
                  </a:ext>
                </a:extLst>
              </p:cNvPr>
              <p:cNvSpPr/>
              <p:nvPr/>
            </p:nvSpPr>
            <p:spPr>
              <a:xfrm>
                <a:off x="7848464" y="2936953"/>
                <a:ext cx="1088484" cy="23283"/>
              </a:xfrm>
              <a:custGeom>
                <a:avLst/>
                <a:gdLst/>
                <a:ahLst/>
                <a:cxnLst/>
                <a:rect l="0" t="0" r="0" b="0"/>
                <a:pathLst>
                  <a:path w="1088484" h="23283">
                    <a:moveTo>
                      <a:pt x="0" y="0"/>
                    </a:moveTo>
                    <a:lnTo>
                      <a:pt x="1091395" y="0"/>
                    </a:lnTo>
                    <a:lnTo>
                      <a:pt x="1091395" y="25029"/>
                    </a:lnTo>
                    <a:lnTo>
                      <a:pt x="0" y="2502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D49631E4-1DE3-4A5B-9F18-177C3CDA2DF4}"/>
                  </a:ext>
                </a:extLst>
              </p:cNvPr>
              <p:cNvSpPr/>
              <p:nvPr/>
            </p:nvSpPr>
            <p:spPr>
              <a:xfrm>
                <a:off x="8996320" y="2860701"/>
                <a:ext cx="547153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547152" h="162981">
                    <a:moveTo>
                      <a:pt x="0" y="0"/>
                    </a:moveTo>
                    <a:lnTo>
                      <a:pt x="547153" y="0"/>
                    </a:lnTo>
                    <a:lnTo>
                      <a:pt x="547153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DA832FA8-A751-4788-A38A-C146B892A396}"/>
                  </a:ext>
                </a:extLst>
              </p:cNvPr>
              <p:cNvSpPr/>
              <p:nvPr/>
            </p:nvSpPr>
            <p:spPr>
              <a:xfrm>
                <a:off x="7848464" y="2924729"/>
                <a:ext cx="500586" cy="46566"/>
              </a:xfrm>
              <a:custGeom>
                <a:avLst/>
                <a:gdLst/>
                <a:ahLst/>
                <a:cxnLst/>
                <a:rect l="0" t="0" r="0" b="0"/>
                <a:pathLst>
                  <a:path w="500586" h="46566">
                    <a:moveTo>
                      <a:pt x="0" y="0"/>
                    </a:moveTo>
                    <a:lnTo>
                      <a:pt x="502915" y="0"/>
                    </a:lnTo>
                    <a:lnTo>
                      <a:pt x="502915" y="50059"/>
                    </a:lnTo>
                    <a:lnTo>
                      <a:pt x="0" y="50059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A93AE5B1-B4BE-43BE-A923-9DE0B6DD0C7A}"/>
                  </a:ext>
                </a:extLst>
              </p:cNvPr>
              <p:cNvSpPr/>
              <p:nvPr/>
            </p:nvSpPr>
            <p:spPr>
              <a:xfrm>
                <a:off x="9022513" y="2892715"/>
                <a:ext cx="98953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98953" h="98953">
                    <a:moveTo>
                      <a:pt x="0" y="0"/>
                    </a:moveTo>
                    <a:lnTo>
                      <a:pt x="100699" y="0"/>
                    </a:lnTo>
                    <a:lnTo>
                      <a:pt x="100699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01A5216A-C30B-4987-9E32-166485FA9890}"/>
                  </a:ext>
                </a:extLst>
              </p:cNvPr>
              <p:cNvSpPr/>
              <p:nvPr/>
            </p:nvSpPr>
            <p:spPr>
              <a:xfrm>
                <a:off x="7345549" y="2899118"/>
                <a:ext cx="360888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360887" h="98953">
                    <a:moveTo>
                      <a:pt x="0" y="0"/>
                    </a:moveTo>
                    <a:lnTo>
                      <a:pt x="365545" y="0"/>
                    </a:lnTo>
                    <a:lnTo>
                      <a:pt x="365545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FE6C38C6-B6D5-4B78-8629-E346E19EA663}"/>
                  </a:ext>
                </a:extLst>
              </p:cNvPr>
              <p:cNvSpPr/>
              <p:nvPr/>
            </p:nvSpPr>
            <p:spPr>
              <a:xfrm>
                <a:off x="7345549" y="3180261"/>
                <a:ext cx="360888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360887" h="98953">
                    <a:moveTo>
                      <a:pt x="0" y="0"/>
                    </a:moveTo>
                    <a:lnTo>
                      <a:pt x="365545" y="0"/>
                    </a:lnTo>
                    <a:lnTo>
                      <a:pt x="365545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512FAE00-0623-4E6C-8595-C7B4341D3921}"/>
                  </a:ext>
                </a:extLst>
              </p:cNvPr>
              <p:cNvSpPr/>
              <p:nvPr/>
            </p:nvSpPr>
            <p:spPr>
              <a:xfrm>
                <a:off x="8312379" y="2886894"/>
                <a:ext cx="46566" cy="122236"/>
              </a:xfrm>
              <a:custGeom>
                <a:avLst/>
                <a:gdLst/>
                <a:ahLst/>
                <a:cxnLst/>
                <a:rect l="0" t="0" r="0" b="0"/>
                <a:pathLst>
                  <a:path w="46566" h="122236">
                    <a:moveTo>
                      <a:pt x="25029" y="125147"/>
                    </a:moveTo>
                    <a:lnTo>
                      <a:pt x="25029" y="125147"/>
                    </a:lnTo>
                    <a:cubicBezTo>
                      <a:pt x="11059" y="125147"/>
                      <a:pt x="0" y="114087"/>
                      <a:pt x="0" y="100117"/>
                    </a:cubicBezTo>
                    <a:lnTo>
                      <a:pt x="0" y="25029"/>
                    </a:lnTo>
                    <a:cubicBezTo>
                      <a:pt x="0" y="11059"/>
                      <a:pt x="11059" y="0"/>
                      <a:pt x="25029" y="0"/>
                    </a:cubicBezTo>
                    <a:lnTo>
                      <a:pt x="25029" y="0"/>
                    </a:lnTo>
                    <a:cubicBezTo>
                      <a:pt x="38999" y="0"/>
                      <a:pt x="50059" y="11059"/>
                      <a:pt x="50059" y="25029"/>
                    </a:cubicBezTo>
                    <a:lnTo>
                      <a:pt x="50059" y="100117"/>
                    </a:lnTo>
                    <a:cubicBezTo>
                      <a:pt x="50059" y="114087"/>
                      <a:pt x="38999" y="125147"/>
                      <a:pt x="25029" y="125147"/>
                    </a:cubicBez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0AFBBCE5-CCAA-4018-8F8A-50062126C6F3}"/>
                  </a:ext>
                </a:extLst>
              </p:cNvPr>
              <p:cNvSpPr/>
              <p:nvPr/>
            </p:nvSpPr>
            <p:spPr>
              <a:xfrm>
                <a:off x="7848464" y="3218096"/>
                <a:ext cx="1088484" cy="23283"/>
              </a:xfrm>
              <a:custGeom>
                <a:avLst/>
                <a:gdLst/>
                <a:ahLst/>
                <a:cxnLst/>
                <a:rect l="0" t="0" r="0" b="0"/>
                <a:pathLst>
                  <a:path w="1088484" h="23283">
                    <a:moveTo>
                      <a:pt x="0" y="0"/>
                    </a:moveTo>
                    <a:lnTo>
                      <a:pt x="1091395" y="0"/>
                    </a:lnTo>
                    <a:lnTo>
                      <a:pt x="1091395" y="25029"/>
                    </a:lnTo>
                    <a:lnTo>
                      <a:pt x="0" y="2502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29474830-A504-43CF-9A4A-AAE29CC8A0F3}"/>
                  </a:ext>
                </a:extLst>
              </p:cNvPr>
              <p:cNvSpPr/>
              <p:nvPr/>
            </p:nvSpPr>
            <p:spPr>
              <a:xfrm>
                <a:off x="8996320" y="3141844"/>
                <a:ext cx="547153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547152" h="162981">
                    <a:moveTo>
                      <a:pt x="0" y="0"/>
                    </a:moveTo>
                    <a:lnTo>
                      <a:pt x="547153" y="0"/>
                    </a:lnTo>
                    <a:lnTo>
                      <a:pt x="547153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B53B8ACC-9414-4A9C-B8D2-4517F13EA3DF}"/>
                  </a:ext>
                </a:extLst>
              </p:cNvPr>
              <p:cNvSpPr/>
              <p:nvPr/>
            </p:nvSpPr>
            <p:spPr>
              <a:xfrm>
                <a:off x="7848464" y="3205290"/>
                <a:ext cx="617002" cy="46566"/>
              </a:xfrm>
              <a:custGeom>
                <a:avLst/>
                <a:gdLst/>
                <a:ahLst/>
                <a:cxnLst/>
                <a:rect l="0" t="0" r="0" b="0"/>
                <a:pathLst>
                  <a:path w="617001" h="46566">
                    <a:moveTo>
                      <a:pt x="0" y="0"/>
                    </a:moveTo>
                    <a:lnTo>
                      <a:pt x="617584" y="0"/>
                    </a:lnTo>
                    <a:lnTo>
                      <a:pt x="617584" y="50059"/>
                    </a:lnTo>
                    <a:lnTo>
                      <a:pt x="0" y="50059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412D4F53-D222-4CCE-BA20-3A1F089C16B2}"/>
                  </a:ext>
                </a:extLst>
              </p:cNvPr>
              <p:cNvSpPr/>
              <p:nvPr/>
            </p:nvSpPr>
            <p:spPr>
              <a:xfrm>
                <a:off x="9022513" y="3173276"/>
                <a:ext cx="343426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343425" h="98953">
                    <a:moveTo>
                      <a:pt x="0" y="0"/>
                    </a:moveTo>
                    <a:lnTo>
                      <a:pt x="346918" y="0"/>
                    </a:lnTo>
                    <a:lnTo>
                      <a:pt x="346918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1E8E616-5290-4C80-8AC9-31CE57D27DEF}"/>
                  </a:ext>
                </a:extLst>
              </p:cNvPr>
              <p:cNvSpPr/>
              <p:nvPr/>
            </p:nvSpPr>
            <p:spPr>
              <a:xfrm>
                <a:off x="8441018" y="3168037"/>
                <a:ext cx="46566" cy="122236"/>
              </a:xfrm>
              <a:custGeom>
                <a:avLst/>
                <a:gdLst/>
                <a:ahLst/>
                <a:cxnLst/>
                <a:rect l="0" t="0" r="0" b="0"/>
                <a:pathLst>
                  <a:path w="46566" h="122236">
                    <a:moveTo>
                      <a:pt x="25029" y="125147"/>
                    </a:moveTo>
                    <a:lnTo>
                      <a:pt x="25029" y="125147"/>
                    </a:lnTo>
                    <a:cubicBezTo>
                      <a:pt x="11060" y="125147"/>
                      <a:pt x="0" y="114087"/>
                      <a:pt x="0" y="100117"/>
                    </a:cubicBezTo>
                    <a:lnTo>
                      <a:pt x="0" y="25029"/>
                    </a:lnTo>
                    <a:cubicBezTo>
                      <a:pt x="0" y="11060"/>
                      <a:pt x="11060" y="0"/>
                      <a:pt x="25029" y="0"/>
                    </a:cubicBezTo>
                    <a:lnTo>
                      <a:pt x="25029" y="0"/>
                    </a:lnTo>
                    <a:cubicBezTo>
                      <a:pt x="38999" y="0"/>
                      <a:pt x="50059" y="11060"/>
                      <a:pt x="50059" y="25029"/>
                    </a:cubicBezTo>
                    <a:lnTo>
                      <a:pt x="50059" y="100117"/>
                    </a:lnTo>
                    <a:cubicBezTo>
                      <a:pt x="50059" y="113505"/>
                      <a:pt x="38999" y="125147"/>
                      <a:pt x="25029" y="125147"/>
                    </a:cubicBez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90C5FF0A-EA9D-4591-AC95-4727B8B2F9FC}"/>
                  </a:ext>
                </a:extLst>
              </p:cNvPr>
              <p:cNvSpPr/>
              <p:nvPr/>
            </p:nvSpPr>
            <p:spPr>
              <a:xfrm>
                <a:off x="7345549" y="3459658"/>
                <a:ext cx="360888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360887" h="98953">
                    <a:moveTo>
                      <a:pt x="0" y="0"/>
                    </a:moveTo>
                    <a:lnTo>
                      <a:pt x="365545" y="0"/>
                    </a:lnTo>
                    <a:lnTo>
                      <a:pt x="365545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C6CDC34D-901D-4B2E-95FC-F3A2E4290AC6}"/>
                  </a:ext>
                </a:extLst>
              </p:cNvPr>
              <p:cNvSpPr/>
              <p:nvPr/>
            </p:nvSpPr>
            <p:spPr>
              <a:xfrm>
                <a:off x="7848464" y="3497493"/>
                <a:ext cx="1088484" cy="23283"/>
              </a:xfrm>
              <a:custGeom>
                <a:avLst/>
                <a:gdLst/>
                <a:ahLst/>
                <a:cxnLst/>
                <a:rect l="0" t="0" r="0" b="0"/>
                <a:pathLst>
                  <a:path w="1088484" h="23283">
                    <a:moveTo>
                      <a:pt x="0" y="0"/>
                    </a:moveTo>
                    <a:lnTo>
                      <a:pt x="1091395" y="0"/>
                    </a:lnTo>
                    <a:lnTo>
                      <a:pt x="1091395" y="25029"/>
                    </a:lnTo>
                    <a:lnTo>
                      <a:pt x="0" y="2502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9430A124-E8F4-4889-80B2-51A6285F42C3}"/>
                  </a:ext>
                </a:extLst>
              </p:cNvPr>
              <p:cNvSpPr/>
              <p:nvPr/>
            </p:nvSpPr>
            <p:spPr>
              <a:xfrm>
                <a:off x="8996320" y="3421241"/>
                <a:ext cx="547153" cy="162981"/>
              </a:xfrm>
              <a:custGeom>
                <a:avLst/>
                <a:gdLst/>
                <a:ahLst/>
                <a:cxnLst/>
                <a:rect l="0" t="0" r="0" b="0"/>
                <a:pathLst>
                  <a:path w="547152" h="162981">
                    <a:moveTo>
                      <a:pt x="0" y="0"/>
                    </a:moveTo>
                    <a:lnTo>
                      <a:pt x="547153" y="0"/>
                    </a:lnTo>
                    <a:lnTo>
                      <a:pt x="547153" y="164728"/>
                    </a:lnTo>
                    <a:lnTo>
                      <a:pt x="0" y="164728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A4777171-14FD-47FB-AF22-D13FD59D0777}"/>
                  </a:ext>
                </a:extLst>
              </p:cNvPr>
              <p:cNvSpPr/>
              <p:nvPr/>
            </p:nvSpPr>
            <p:spPr>
              <a:xfrm>
                <a:off x="7848464" y="3484687"/>
                <a:ext cx="762521" cy="46566"/>
              </a:xfrm>
              <a:custGeom>
                <a:avLst/>
                <a:gdLst/>
                <a:ahLst/>
                <a:cxnLst/>
                <a:rect l="0" t="0" r="0" b="0"/>
                <a:pathLst>
                  <a:path w="762521" h="46566">
                    <a:moveTo>
                      <a:pt x="0" y="0"/>
                    </a:moveTo>
                    <a:lnTo>
                      <a:pt x="767760" y="0"/>
                    </a:lnTo>
                    <a:lnTo>
                      <a:pt x="767760" y="50059"/>
                    </a:lnTo>
                    <a:lnTo>
                      <a:pt x="0" y="50059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1503593-7743-45BF-8D25-3F3C88B417EE}"/>
                  </a:ext>
                </a:extLst>
              </p:cNvPr>
              <p:cNvSpPr/>
              <p:nvPr/>
            </p:nvSpPr>
            <p:spPr>
              <a:xfrm>
                <a:off x="9022513" y="3452673"/>
                <a:ext cx="227010" cy="98953"/>
              </a:xfrm>
              <a:custGeom>
                <a:avLst/>
                <a:gdLst/>
                <a:ahLst/>
                <a:cxnLst/>
                <a:rect l="0" t="0" r="0" b="0"/>
                <a:pathLst>
                  <a:path w="227010" h="98953">
                    <a:moveTo>
                      <a:pt x="0" y="0"/>
                    </a:moveTo>
                    <a:lnTo>
                      <a:pt x="230503" y="0"/>
                    </a:lnTo>
                    <a:lnTo>
                      <a:pt x="230503" y="100699"/>
                    </a:lnTo>
                    <a:lnTo>
                      <a:pt x="0" y="100699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194E0496-3A9A-44FA-BFE1-B91843CC7DB2}"/>
                  </a:ext>
                </a:extLst>
              </p:cNvPr>
              <p:cNvSpPr/>
              <p:nvPr/>
            </p:nvSpPr>
            <p:spPr>
              <a:xfrm>
                <a:off x="8615641" y="3447434"/>
                <a:ext cx="46566" cy="122236"/>
              </a:xfrm>
              <a:custGeom>
                <a:avLst/>
                <a:gdLst/>
                <a:ahLst/>
                <a:cxnLst/>
                <a:rect l="0" t="0" r="0" b="0"/>
                <a:pathLst>
                  <a:path w="46566" h="122236">
                    <a:moveTo>
                      <a:pt x="25029" y="125147"/>
                    </a:moveTo>
                    <a:lnTo>
                      <a:pt x="25029" y="125147"/>
                    </a:lnTo>
                    <a:cubicBezTo>
                      <a:pt x="11060" y="125147"/>
                      <a:pt x="0" y="114087"/>
                      <a:pt x="0" y="100117"/>
                    </a:cubicBezTo>
                    <a:lnTo>
                      <a:pt x="0" y="25029"/>
                    </a:lnTo>
                    <a:cubicBezTo>
                      <a:pt x="0" y="11060"/>
                      <a:pt x="11060" y="0"/>
                      <a:pt x="25029" y="0"/>
                    </a:cubicBezTo>
                    <a:lnTo>
                      <a:pt x="25029" y="0"/>
                    </a:lnTo>
                    <a:cubicBezTo>
                      <a:pt x="38999" y="0"/>
                      <a:pt x="50059" y="11060"/>
                      <a:pt x="50059" y="25029"/>
                    </a:cubicBezTo>
                    <a:lnTo>
                      <a:pt x="50059" y="100117"/>
                    </a:lnTo>
                    <a:cubicBezTo>
                      <a:pt x="50059" y="113505"/>
                      <a:pt x="38999" y="125147"/>
                      <a:pt x="25029" y="125147"/>
                    </a:cubicBez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437028B-A2A2-4648-8454-9A4E3C68CB7B}"/>
              </a:ext>
            </a:extLst>
          </p:cNvPr>
          <p:cNvGrpSpPr/>
          <p:nvPr/>
        </p:nvGrpSpPr>
        <p:grpSpPr>
          <a:xfrm>
            <a:off x="8508380" y="1159173"/>
            <a:ext cx="2988295" cy="5026578"/>
            <a:chOff x="7885113" y="1159173"/>
            <a:chExt cx="2988295" cy="5026578"/>
          </a:xfrm>
        </p:grpSpPr>
        <p:sp>
          <p:nvSpPr>
            <p:cNvPr id="10" name="矩形: 圆角 9"/>
            <p:cNvSpPr/>
            <p:nvPr/>
          </p:nvSpPr>
          <p:spPr>
            <a:xfrm>
              <a:off x="7885113" y="1273621"/>
              <a:ext cx="2717819" cy="4844552"/>
            </a:xfrm>
            <a:prstGeom prst="roundRect">
              <a:avLst>
                <a:gd name="adj" fmla="val 5645"/>
              </a:avLst>
            </a:prstGeom>
            <a:solidFill>
              <a:srgbClr val="DBDEE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图形 8"/>
            <p:cNvGrpSpPr/>
            <p:nvPr/>
          </p:nvGrpSpPr>
          <p:grpSpPr>
            <a:xfrm>
              <a:off x="8005990" y="1159173"/>
              <a:ext cx="2867418" cy="5026578"/>
              <a:chOff x="8005990" y="1159173"/>
              <a:chExt cx="2867418" cy="5026578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063B5B2-F34C-475D-9D5B-A08692AB1E02}"/>
                  </a:ext>
                </a:extLst>
              </p:cNvPr>
              <p:cNvSpPr/>
              <p:nvPr/>
            </p:nvSpPr>
            <p:spPr>
              <a:xfrm>
                <a:off x="8016304" y="1169487"/>
                <a:ext cx="2839913" cy="5005949"/>
              </a:xfrm>
              <a:custGeom>
                <a:avLst/>
                <a:gdLst/>
                <a:ahLst/>
                <a:cxnLst/>
                <a:rect l="0" t="0" r="0" b="0"/>
                <a:pathLst>
                  <a:path w="2839912" h="5005949">
                    <a:moveTo>
                      <a:pt x="2698949" y="5008012"/>
                    </a:moveTo>
                    <a:lnTo>
                      <a:pt x="146465" y="5008012"/>
                    </a:lnTo>
                    <a:cubicBezTo>
                      <a:pt x="65325" y="5008012"/>
                      <a:pt x="0" y="4942687"/>
                      <a:pt x="0" y="4861547"/>
                    </a:cubicBezTo>
                    <a:lnTo>
                      <a:pt x="0" y="146465"/>
                    </a:lnTo>
                    <a:cubicBezTo>
                      <a:pt x="0" y="65325"/>
                      <a:pt x="65325" y="0"/>
                      <a:pt x="146465" y="0"/>
                    </a:cubicBezTo>
                    <a:lnTo>
                      <a:pt x="2698949" y="0"/>
                    </a:lnTo>
                    <a:cubicBezTo>
                      <a:pt x="2780089" y="0"/>
                      <a:pt x="2845414" y="65325"/>
                      <a:pt x="2845414" y="146465"/>
                    </a:cubicBezTo>
                    <a:lnTo>
                      <a:pt x="2845414" y="4861547"/>
                    </a:lnTo>
                    <a:cubicBezTo>
                      <a:pt x="2845414" y="4942000"/>
                      <a:pt x="2780089" y="5008012"/>
                      <a:pt x="2698949" y="50080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626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29F10274-D9F1-404B-9159-AF42E0BA2BC9}"/>
                  </a:ext>
                </a:extLst>
              </p:cNvPr>
              <p:cNvSpPr/>
              <p:nvPr/>
            </p:nvSpPr>
            <p:spPr>
              <a:xfrm>
                <a:off x="8115323" y="2059281"/>
                <a:ext cx="2606119" cy="254423"/>
              </a:xfrm>
              <a:custGeom>
                <a:avLst/>
                <a:gdLst/>
                <a:ahLst/>
                <a:cxnLst/>
                <a:rect l="0" t="0" r="0" b="0"/>
                <a:pathLst>
                  <a:path w="2606118" h="254423">
                    <a:moveTo>
                      <a:pt x="0" y="0"/>
                    </a:moveTo>
                    <a:lnTo>
                      <a:pt x="2606119" y="0"/>
                    </a:lnTo>
                    <a:lnTo>
                      <a:pt x="2606119" y="260612"/>
                    </a:lnTo>
                    <a:lnTo>
                      <a:pt x="0" y="260612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7B2224C-EAB6-4097-B277-66175E9B2EDB}"/>
                  </a:ext>
                </a:extLst>
              </p:cNvPr>
              <p:cNvSpPr/>
              <p:nvPr/>
            </p:nvSpPr>
            <p:spPr>
              <a:xfrm>
                <a:off x="8119449" y="1764288"/>
                <a:ext cx="412578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412578" h="137526">
                    <a:moveTo>
                      <a:pt x="0" y="0"/>
                    </a:moveTo>
                    <a:lnTo>
                      <a:pt x="412578" y="0"/>
                    </a:lnTo>
                    <a:lnTo>
                      <a:pt x="412578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784C0C5-891C-4C7B-A327-870A5EE2C849}"/>
                  </a:ext>
                </a:extLst>
              </p:cNvPr>
              <p:cNvSpPr/>
              <p:nvPr/>
            </p:nvSpPr>
            <p:spPr>
              <a:xfrm>
                <a:off x="8600790" y="1764288"/>
                <a:ext cx="412578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412578" h="137526">
                    <a:moveTo>
                      <a:pt x="0" y="0"/>
                    </a:moveTo>
                    <a:lnTo>
                      <a:pt x="412578" y="0"/>
                    </a:lnTo>
                    <a:lnTo>
                      <a:pt x="412578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DE9A5AE-CF61-4A0C-8580-7D0050A42029}"/>
                  </a:ext>
                </a:extLst>
              </p:cNvPr>
              <p:cNvSpPr/>
              <p:nvPr/>
            </p:nvSpPr>
            <p:spPr>
              <a:xfrm>
                <a:off x="9082131" y="1764288"/>
                <a:ext cx="412578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412578" h="137526">
                    <a:moveTo>
                      <a:pt x="0" y="0"/>
                    </a:moveTo>
                    <a:lnTo>
                      <a:pt x="412578" y="0"/>
                    </a:lnTo>
                    <a:lnTo>
                      <a:pt x="412578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0C749026-BE9A-413E-A427-57C0CB230F4E}"/>
                  </a:ext>
                </a:extLst>
              </p:cNvPr>
              <p:cNvSpPr/>
              <p:nvPr/>
            </p:nvSpPr>
            <p:spPr>
              <a:xfrm>
                <a:off x="9563472" y="1764288"/>
                <a:ext cx="412578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412578" h="137526">
                    <a:moveTo>
                      <a:pt x="0" y="0"/>
                    </a:moveTo>
                    <a:lnTo>
                      <a:pt x="412578" y="0"/>
                    </a:lnTo>
                    <a:lnTo>
                      <a:pt x="412578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8E260B2F-4ED0-4424-8324-5AE1D1C82C7C}"/>
                  </a:ext>
                </a:extLst>
              </p:cNvPr>
              <p:cNvSpPr/>
              <p:nvPr/>
            </p:nvSpPr>
            <p:spPr>
              <a:xfrm>
                <a:off x="8115323" y="2418912"/>
                <a:ext cx="2606119" cy="75639"/>
              </a:xfrm>
              <a:custGeom>
                <a:avLst/>
                <a:gdLst/>
                <a:ahLst/>
                <a:cxnLst/>
                <a:rect l="0" t="0" r="0" b="0"/>
                <a:pathLst>
                  <a:path w="2606118" h="75639">
                    <a:moveTo>
                      <a:pt x="0" y="0"/>
                    </a:moveTo>
                    <a:lnTo>
                      <a:pt x="2606119" y="0"/>
                    </a:lnTo>
                    <a:lnTo>
                      <a:pt x="2606119" y="79765"/>
                    </a:lnTo>
                    <a:lnTo>
                      <a:pt x="0" y="79765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D8DEBE4-5D02-4661-8AEA-282947A360FE}"/>
                  </a:ext>
                </a:extLst>
              </p:cNvPr>
              <p:cNvSpPr/>
              <p:nvPr/>
            </p:nvSpPr>
            <p:spPr>
              <a:xfrm>
                <a:off x="8126325" y="2778543"/>
                <a:ext cx="2585490" cy="701383"/>
              </a:xfrm>
              <a:custGeom>
                <a:avLst/>
                <a:gdLst/>
                <a:ahLst/>
                <a:cxnLst/>
                <a:rect l="0" t="0" r="0" b="0"/>
                <a:pathLst>
                  <a:path w="2585489" h="701382">
                    <a:moveTo>
                      <a:pt x="0" y="0"/>
                    </a:moveTo>
                    <a:lnTo>
                      <a:pt x="2586177" y="0"/>
                    </a:lnTo>
                    <a:lnTo>
                      <a:pt x="2586177" y="705509"/>
                    </a:lnTo>
                    <a:lnTo>
                      <a:pt x="0" y="705509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425ECC2B-C555-492E-A3EB-86D036D123D2}"/>
                  </a:ext>
                </a:extLst>
              </p:cNvPr>
              <p:cNvSpPr/>
              <p:nvPr/>
            </p:nvSpPr>
            <p:spPr>
              <a:xfrm>
                <a:off x="8160707" y="2840429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8B6DFE20-BC72-4359-9F71-D02A3B87925D}"/>
                  </a:ext>
                </a:extLst>
              </p:cNvPr>
              <p:cNvSpPr/>
              <p:nvPr/>
            </p:nvSpPr>
            <p:spPr>
              <a:xfrm>
                <a:off x="9460328" y="2840429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3123BB90-AEE1-4D41-84B1-538AC4047B86}"/>
                  </a:ext>
                </a:extLst>
              </p:cNvPr>
              <p:cNvSpPr/>
              <p:nvPr/>
            </p:nvSpPr>
            <p:spPr>
              <a:xfrm>
                <a:off x="8160707" y="3060471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A462CB84-D749-4511-B258-D8223B163DF4}"/>
                  </a:ext>
                </a:extLst>
              </p:cNvPr>
              <p:cNvSpPr/>
              <p:nvPr/>
            </p:nvSpPr>
            <p:spPr>
              <a:xfrm>
                <a:off x="9460328" y="3060471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543C3D26-5BA2-4D67-A6E6-AD18FF4F4E32}"/>
                  </a:ext>
                </a:extLst>
              </p:cNvPr>
              <p:cNvSpPr/>
              <p:nvPr/>
            </p:nvSpPr>
            <p:spPr>
              <a:xfrm>
                <a:off x="8160707" y="3280513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14C63AF5-5CF8-44B4-9414-5FEA8DE3FFFC}"/>
                  </a:ext>
                </a:extLst>
              </p:cNvPr>
              <p:cNvSpPr/>
              <p:nvPr/>
            </p:nvSpPr>
            <p:spPr>
              <a:xfrm>
                <a:off x="9460328" y="3280513"/>
                <a:ext cx="1217105" cy="137526"/>
              </a:xfrm>
              <a:custGeom>
                <a:avLst/>
                <a:gdLst/>
                <a:ahLst/>
                <a:cxnLst/>
                <a:rect l="0" t="0" r="0" b="0"/>
                <a:pathLst>
                  <a:path w="1217105" h="137526">
                    <a:moveTo>
                      <a:pt x="0" y="0"/>
                    </a:moveTo>
                    <a:lnTo>
                      <a:pt x="1217106" y="0"/>
                    </a:lnTo>
                    <a:lnTo>
                      <a:pt x="1217106" y="137526"/>
                    </a:lnTo>
                    <a:lnTo>
                      <a:pt x="0" y="137526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28D63CE8-40FA-4A96-BA31-B29279C9ABC8}"/>
                  </a:ext>
                </a:extLst>
              </p:cNvPr>
              <p:cNvSpPr/>
              <p:nvPr/>
            </p:nvSpPr>
            <p:spPr>
              <a:xfrm>
                <a:off x="8110510" y="4822180"/>
                <a:ext cx="2606119" cy="275052"/>
              </a:xfrm>
              <a:custGeom>
                <a:avLst/>
                <a:gdLst/>
                <a:ahLst/>
                <a:cxnLst/>
                <a:rect l="0" t="0" r="0" b="0"/>
                <a:pathLst>
                  <a:path w="2606118" h="275052">
                    <a:moveTo>
                      <a:pt x="2583427" y="280553"/>
                    </a:moveTo>
                    <a:lnTo>
                      <a:pt x="22692" y="280553"/>
                    </a:lnTo>
                    <a:cubicBezTo>
                      <a:pt x="10314" y="280553"/>
                      <a:pt x="0" y="270239"/>
                      <a:pt x="0" y="257861"/>
                    </a:cubicBezTo>
                    <a:lnTo>
                      <a:pt x="0" y="22692"/>
                    </a:lnTo>
                    <a:cubicBezTo>
                      <a:pt x="0" y="10314"/>
                      <a:pt x="10314" y="0"/>
                      <a:pt x="22692" y="0"/>
                    </a:cubicBezTo>
                    <a:lnTo>
                      <a:pt x="2583427" y="0"/>
                    </a:lnTo>
                    <a:cubicBezTo>
                      <a:pt x="2595804" y="0"/>
                      <a:pt x="2606119" y="10314"/>
                      <a:pt x="2606119" y="22692"/>
                    </a:cubicBezTo>
                    <a:lnTo>
                      <a:pt x="2606119" y="258549"/>
                    </a:lnTo>
                    <a:cubicBezTo>
                      <a:pt x="2606119" y="270239"/>
                      <a:pt x="2596492" y="280553"/>
                      <a:pt x="2583427" y="2805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solidFill>
                  <a:srgbClr val="C4C3C3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DF4BE80E-4C9B-46A9-BA6A-392212A296CA}"/>
                  </a:ext>
                </a:extLst>
              </p:cNvPr>
              <p:cNvSpPr/>
              <p:nvPr/>
            </p:nvSpPr>
            <p:spPr>
              <a:xfrm>
                <a:off x="8718375" y="3750852"/>
                <a:ext cx="1285869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1285868" h="27505">
                    <a:moveTo>
                      <a:pt x="0" y="0"/>
                    </a:moveTo>
                    <a:lnTo>
                      <a:pt x="1289307" y="0"/>
                    </a:lnTo>
                    <a:lnTo>
                      <a:pt x="1289307" y="29568"/>
                    </a:lnTo>
                    <a:lnTo>
                      <a:pt x="0" y="29568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FE1C67B9-8B03-4D6B-A3D2-388FC627FB30}"/>
                  </a:ext>
                </a:extLst>
              </p:cNvPr>
              <p:cNvSpPr/>
              <p:nvPr/>
            </p:nvSpPr>
            <p:spPr>
              <a:xfrm>
                <a:off x="8718375" y="4005275"/>
                <a:ext cx="1285869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1285868" h="27505">
                    <a:moveTo>
                      <a:pt x="0" y="0"/>
                    </a:moveTo>
                    <a:lnTo>
                      <a:pt x="1289307" y="0"/>
                    </a:lnTo>
                    <a:lnTo>
                      <a:pt x="1289307" y="29568"/>
                    </a:lnTo>
                    <a:lnTo>
                      <a:pt x="0" y="29568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0B77C3FF-3D35-4187-9D03-9D6DE53735DB}"/>
                  </a:ext>
                </a:extLst>
              </p:cNvPr>
              <p:cNvSpPr/>
              <p:nvPr/>
            </p:nvSpPr>
            <p:spPr>
              <a:xfrm>
                <a:off x="8718375" y="4259698"/>
                <a:ext cx="1285869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1285868" h="27505">
                    <a:moveTo>
                      <a:pt x="0" y="0"/>
                    </a:moveTo>
                    <a:lnTo>
                      <a:pt x="1289307" y="0"/>
                    </a:lnTo>
                    <a:lnTo>
                      <a:pt x="1289307" y="29568"/>
                    </a:lnTo>
                    <a:lnTo>
                      <a:pt x="0" y="29568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008D6396-E7EE-4D07-9076-914B53333FF8}"/>
                  </a:ext>
                </a:extLst>
              </p:cNvPr>
              <p:cNvSpPr/>
              <p:nvPr/>
            </p:nvSpPr>
            <p:spPr>
              <a:xfrm>
                <a:off x="8718375" y="4514122"/>
                <a:ext cx="1285869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1285868" h="27505">
                    <a:moveTo>
                      <a:pt x="0" y="0"/>
                    </a:moveTo>
                    <a:lnTo>
                      <a:pt x="1289307" y="0"/>
                    </a:lnTo>
                    <a:lnTo>
                      <a:pt x="1289307" y="29568"/>
                    </a:lnTo>
                    <a:lnTo>
                      <a:pt x="0" y="29568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A8B7013-7949-4444-90CD-0DB0802BC33D}"/>
                  </a:ext>
                </a:extLst>
              </p:cNvPr>
              <p:cNvSpPr/>
              <p:nvPr/>
            </p:nvSpPr>
            <p:spPr>
              <a:xfrm>
                <a:off x="10067505" y="3665586"/>
                <a:ext cx="646372" cy="19253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92536">
                    <a:moveTo>
                      <a:pt x="0" y="0"/>
                    </a:moveTo>
                    <a:lnTo>
                      <a:pt x="646372" y="0"/>
                    </a:lnTo>
                    <a:lnTo>
                      <a:pt x="646372" y="194599"/>
                    </a:lnTo>
                    <a:lnTo>
                      <a:pt x="0" y="194599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BA248A6D-500F-4567-AD0D-5365A3E7E814}"/>
                  </a:ext>
                </a:extLst>
              </p:cNvPr>
              <p:cNvSpPr/>
              <p:nvPr/>
            </p:nvSpPr>
            <p:spPr>
              <a:xfrm>
                <a:off x="10067505" y="3920009"/>
                <a:ext cx="646372" cy="19253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92536">
                    <a:moveTo>
                      <a:pt x="0" y="0"/>
                    </a:moveTo>
                    <a:lnTo>
                      <a:pt x="646372" y="0"/>
                    </a:lnTo>
                    <a:lnTo>
                      <a:pt x="646372" y="194599"/>
                    </a:lnTo>
                    <a:lnTo>
                      <a:pt x="0" y="194599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287AE3C-C60B-4F5A-BA59-C394163D49E4}"/>
                  </a:ext>
                </a:extLst>
              </p:cNvPr>
              <p:cNvSpPr/>
              <p:nvPr/>
            </p:nvSpPr>
            <p:spPr>
              <a:xfrm>
                <a:off x="10098449" y="3957829"/>
                <a:ext cx="405702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405701" h="116897">
                    <a:moveTo>
                      <a:pt x="0" y="0"/>
                    </a:moveTo>
                    <a:lnTo>
                      <a:pt x="409828" y="0"/>
                    </a:lnTo>
                    <a:lnTo>
                      <a:pt x="409828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FFE8FB8A-9840-466D-B5A7-36B2AAD115C2}"/>
                  </a:ext>
                </a:extLst>
              </p:cNvPr>
              <p:cNvSpPr/>
              <p:nvPr/>
            </p:nvSpPr>
            <p:spPr>
              <a:xfrm>
                <a:off x="10098449" y="3703405"/>
                <a:ext cx="288805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288804" h="116897">
                    <a:moveTo>
                      <a:pt x="0" y="0"/>
                    </a:moveTo>
                    <a:lnTo>
                      <a:pt x="290180" y="0"/>
                    </a:lnTo>
                    <a:lnTo>
                      <a:pt x="290180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A714E36E-9233-4F12-BC98-5BC40A09F82A}"/>
                  </a:ext>
                </a:extLst>
              </p:cNvPr>
              <p:cNvSpPr/>
              <p:nvPr/>
            </p:nvSpPr>
            <p:spPr>
              <a:xfrm>
                <a:off x="10067505" y="4174432"/>
                <a:ext cx="646372" cy="19253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92536">
                    <a:moveTo>
                      <a:pt x="0" y="0"/>
                    </a:moveTo>
                    <a:lnTo>
                      <a:pt x="646372" y="0"/>
                    </a:lnTo>
                    <a:lnTo>
                      <a:pt x="646372" y="194599"/>
                    </a:lnTo>
                    <a:lnTo>
                      <a:pt x="0" y="194599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E16C4198-1B0B-4264-9CAF-F8EF46B54993}"/>
                  </a:ext>
                </a:extLst>
              </p:cNvPr>
              <p:cNvSpPr/>
              <p:nvPr/>
            </p:nvSpPr>
            <p:spPr>
              <a:xfrm>
                <a:off x="10098449" y="4212252"/>
                <a:ext cx="165031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165031" h="116897">
                    <a:moveTo>
                      <a:pt x="0" y="0"/>
                    </a:moveTo>
                    <a:lnTo>
                      <a:pt x="166407" y="0"/>
                    </a:lnTo>
                    <a:lnTo>
                      <a:pt x="166407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C5ED0C54-D23C-47BC-AAEC-027A314B7C45}"/>
                  </a:ext>
                </a:extLst>
              </p:cNvPr>
              <p:cNvSpPr/>
              <p:nvPr/>
            </p:nvSpPr>
            <p:spPr>
              <a:xfrm>
                <a:off x="10098449" y="4466675"/>
                <a:ext cx="474465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474464" h="116897">
                    <a:moveTo>
                      <a:pt x="0" y="0"/>
                    </a:moveTo>
                    <a:lnTo>
                      <a:pt x="475840" y="0"/>
                    </a:lnTo>
                    <a:lnTo>
                      <a:pt x="475840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EDEDEC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B8CC3802-5CBA-4E5A-AE02-D4B6B06447F1}"/>
                  </a:ext>
                </a:extLst>
              </p:cNvPr>
              <p:cNvSpPr/>
              <p:nvPr/>
            </p:nvSpPr>
            <p:spPr>
              <a:xfrm>
                <a:off x="10067505" y="4174432"/>
                <a:ext cx="646372" cy="19253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92536">
                    <a:moveTo>
                      <a:pt x="0" y="0"/>
                    </a:moveTo>
                    <a:lnTo>
                      <a:pt x="646372" y="0"/>
                    </a:lnTo>
                    <a:lnTo>
                      <a:pt x="646372" y="194599"/>
                    </a:lnTo>
                    <a:lnTo>
                      <a:pt x="0" y="194599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1022654A-9EDE-492F-80E1-F16AF7E0DB2A}"/>
                  </a:ext>
                </a:extLst>
              </p:cNvPr>
              <p:cNvSpPr/>
              <p:nvPr/>
            </p:nvSpPr>
            <p:spPr>
              <a:xfrm>
                <a:off x="10067505" y="4428855"/>
                <a:ext cx="646372" cy="19253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92536">
                    <a:moveTo>
                      <a:pt x="0" y="0"/>
                    </a:moveTo>
                    <a:lnTo>
                      <a:pt x="646372" y="0"/>
                    </a:lnTo>
                    <a:lnTo>
                      <a:pt x="646372" y="194599"/>
                    </a:lnTo>
                    <a:lnTo>
                      <a:pt x="0" y="194599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DCDCD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667B53E0-B50E-403D-AC25-45D10748470B}"/>
                  </a:ext>
                </a:extLst>
              </p:cNvPr>
              <p:cNvSpPr/>
              <p:nvPr/>
            </p:nvSpPr>
            <p:spPr>
              <a:xfrm>
                <a:off x="8446073" y="3703405"/>
                <a:ext cx="763270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763269" h="116897">
                    <a:moveTo>
                      <a:pt x="0" y="0"/>
                    </a:moveTo>
                    <a:lnTo>
                      <a:pt x="766020" y="0"/>
                    </a:lnTo>
                    <a:lnTo>
                      <a:pt x="766020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2EC486AD-4FE2-421C-A14B-E6079A8DC339}"/>
                  </a:ext>
                </a:extLst>
              </p:cNvPr>
              <p:cNvSpPr/>
              <p:nvPr/>
            </p:nvSpPr>
            <p:spPr>
              <a:xfrm>
                <a:off x="8446073" y="3957829"/>
                <a:ext cx="543228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543227" h="116897">
                    <a:moveTo>
                      <a:pt x="0" y="0"/>
                    </a:moveTo>
                    <a:lnTo>
                      <a:pt x="545978" y="0"/>
                    </a:lnTo>
                    <a:lnTo>
                      <a:pt x="545978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7F0304D5-8646-47B2-AAEE-55AF8B0ED0C6}"/>
                  </a:ext>
                </a:extLst>
              </p:cNvPr>
              <p:cNvSpPr/>
              <p:nvPr/>
            </p:nvSpPr>
            <p:spPr>
              <a:xfrm>
                <a:off x="8446073" y="4212252"/>
                <a:ext cx="646372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646372" h="116897">
                    <a:moveTo>
                      <a:pt x="0" y="0"/>
                    </a:moveTo>
                    <a:lnTo>
                      <a:pt x="649123" y="0"/>
                    </a:lnTo>
                    <a:lnTo>
                      <a:pt x="649123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709AAC60-C445-4AB6-ADBF-CA9DAA050E9D}"/>
                  </a:ext>
                </a:extLst>
              </p:cNvPr>
              <p:cNvSpPr/>
              <p:nvPr/>
            </p:nvSpPr>
            <p:spPr>
              <a:xfrm>
                <a:off x="8446073" y="4466675"/>
                <a:ext cx="378197" cy="116897"/>
              </a:xfrm>
              <a:custGeom>
                <a:avLst/>
                <a:gdLst/>
                <a:ahLst/>
                <a:cxnLst/>
                <a:rect l="0" t="0" r="0" b="0"/>
                <a:pathLst>
                  <a:path w="378196" h="116897">
                    <a:moveTo>
                      <a:pt x="0" y="0"/>
                    </a:moveTo>
                    <a:lnTo>
                      <a:pt x="380947" y="0"/>
                    </a:lnTo>
                    <a:lnTo>
                      <a:pt x="380947" y="118960"/>
                    </a:lnTo>
                    <a:lnTo>
                      <a:pt x="0" y="118960"/>
                    </a:lnTo>
                    <a:close/>
                  </a:path>
                </a:pathLst>
              </a:custGeom>
              <a:solidFill>
                <a:srgbClr val="CB4A49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19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>
      <p:transition xmlns:p="http://schemas.openxmlformats.org/presentationml/2006/main" spd="med">
        <p:fade/>
      </p:transition>
    </mc:Fallback>
  </mc:AlternateContent>
</p:sld>
</file>

<file path=ppt/slides/slide11.xml><?xml version="1.0" encoding="utf-8"?>
<p:sld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27876" y="2670777"/>
            <a:ext cx="4768799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智能图表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Smart Diagram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27876" y="3303130"/>
            <a:ext cx="4768799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/>
              <a:t>简单调节，创造更丰富的数据呈现</a:t>
            </a:r>
            <a:endParaRPr lang="en-US" altLang="zh-CN" sz="1400" b="1" dirty="0"/>
          </a:p>
          <a:p>
            <a:pPr algn="r">
              <a:lnSpc>
                <a:spcPct val="120000"/>
              </a:lnSpc>
            </a:pPr>
            <a:r>
              <a:rPr lang="zh-CN" altLang="en-US" sz="1400" dirty="0"/>
              <a:t>由专业团队持续设计更新</a:t>
            </a:r>
            <a:endParaRPr lang="en-US" altLang="zh-CN" sz="1400" dirty="0"/>
          </a:p>
          <a:p>
            <a:pPr algn="r">
              <a:lnSpc>
                <a:spcPct val="120000"/>
              </a:lnSpc>
            </a:pPr>
            <a:endParaRPr lang="en-US" altLang="zh-CN" sz="1400" dirty="0"/>
          </a:p>
          <a:p>
            <a:pPr algn="r">
              <a:lnSpc>
                <a:spcPct val="120000"/>
              </a:lnSpc>
            </a:pPr>
            <a:r>
              <a:rPr lang="en-US" altLang="zh-CN" sz="1200" dirty="0"/>
              <a:t>Easy to use. Create vivid data presentation in a snap.</a:t>
            </a:r>
          </a:p>
          <a:p>
            <a:pPr algn="r">
              <a:lnSpc>
                <a:spcPct val="120000"/>
              </a:lnSpc>
            </a:pPr>
            <a:r>
              <a:rPr lang="en-US" altLang="zh-CN" sz="1200" dirty="0"/>
              <a:t>Backed by professional design team. Continuous update.</a:t>
            </a:r>
          </a:p>
        </p:txBody>
      </p:sp>
      <p:grpSp>
        <p:nvGrpSpPr>
          <p:cNvPr id="95" name="组合 94" descr="MQUAAB+LCAAAAAAABAC9k01vgkAQhv/Ltr1Rg422DTc/asPBaoJpDw2HrTvCNrCYZWk0hv/e3ZWvDZDqpeGiwzszzzsznNCtOO4BOciLMRdzigOOY1dAjCzkEuSwLIosNKWMUBa88iTbp8j5PFVpzTcfVISzJEr4O44yUAUYFRRH579OK8nQrjmVBEcd69NKWavWarejW9iEEEOp2VAmJox4ISZSYQ9saYDTIBQM0rQIrL6+YSsaac6jUmVpKGveLBazl9FsNFXFdBs7zy3kwTZh5H8g7+3BcNyF+WBgzp/VY2L2jbuc9JIyGmdxIdOdl/jQCA3tc5ASEkFT5jIB/Kda6FDF9G9PcNlgkfAYC9nwZOd39RiexgPN5TICB1mphEXG/gtIdXqdF6ZeVAemz61OWmN5tCDZOly382q1hSYsiEp35QirsnI3e3iTWgWEXLl8HUG+6aCEkXWBiba33OqF2sBBXGdDZTQNdE2+z4HG0S1rBwWBwV5g+x3g1XeupvH3F65VXasv0i9duim/ZE4qo9Zds9OilzGRsw9fPr8cYy1GMQUAAA=="/>
          <p:cNvGrpSpPr/>
          <p:nvPr/>
        </p:nvGrpSpPr>
        <p:grpSpPr>
          <a:xfrm>
            <a:off x="695325" y="2165697"/>
            <a:ext cx="2515200" cy="2799280"/>
            <a:chOff x="6456644" y="1734631"/>
            <a:chExt cx="2908737" cy="3237266"/>
          </a:xfrm>
        </p:grpSpPr>
        <p:sp>
          <p:nvSpPr>
            <p:cNvPr id="96" name="IconShape"/>
            <p:cNvSpPr/>
            <p:nvPr/>
          </p:nvSpPr>
          <p:spPr bwMode="auto">
            <a:xfrm>
              <a:off x="6456645" y="2422496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IconShape"/>
            <p:cNvSpPr/>
            <p:nvPr/>
          </p:nvSpPr>
          <p:spPr bwMode="auto">
            <a:xfrm>
              <a:off x="7199093" y="2422496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IconShape"/>
            <p:cNvSpPr/>
            <p:nvPr/>
          </p:nvSpPr>
          <p:spPr bwMode="auto">
            <a:xfrm>
              <a:off x="7941541" y="2422496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IconShape"/>
            <p:cNvSpPr/>
            <p:nvPr/>
          </p:nvSpPr>
          <p:spPr bwMode="auto">
            <a:xfrm>
              <a:off x="8683989" y="2422496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IconShape"/>
            <p:cNvSpPr/>
            <p:nvPr/>
          </p:nvSpPr>
          <p:spPr bwMode="auto">
            <a:xfrm>
              <a:off x="6456644" y="3301148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IconShape"/>
            <p:cNvSpPr/>
            <p:nvPr/>
          </p:nvSpPr>
          <p:spPr bwMode="auto">
            <a:xfrm>
              <a:off x="8683988" y="3307617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IconShape"/>
            <p:cNvSpPr/>
            <p:nvPr/>
          </p:nvSpPr>
          <p:spPr bwMode="auto">
            <a:xfrm>
              <a:off x="6460530" y="4158512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IconShape"/>
            <p:cNvSpPr/>
            <p:nvPr/>
          </p:nvSpPr>
          <p:spPr bwMode="auto">
            <a:xfrm>
              <a:off x="7201035" y="4158512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lt1">
                    <a:lumMod val="85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IconShape"/>
            <p:cNvSpPr/>
            <p:nvPr/>
          </p:nvSpPr>
          <p:spPr bwMode="auto">
            <a:xfrm>
              <a:off x="7941540" y="4158512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IconShape"/>
            <p:cNvSpPr/>
            <p:nvPr/>
          </p:nvSpPr>
          <p:spPr bwMode="auto">
            <a:xfrm>
              <a:off x="8689785" y="4158512"/>
              <a:ext cx="675596" cy="501145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ValueText"/>
            <p:cNvSpPr txBox="1"/>
            <p:nvPr/>
          </p:nvSpPr>
          <p:spPr>
            <a:xfrm>
              <a:off x="7436592" y="3220392"/>
              <a:ext cx="943043" cy="707282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75%</a:t>
              </a:r>
            </a:p>
          </p:txBody>
        </p:sp>
        <p:cxnSp>
          <p:nvCxnSpPr>
            <p:cNvPr id="107" name="LineShape"/>
            <p:cNvCxnSpPr/>
            <p:nvPr/>
          </p:nvCxnSpPr>
          <p:spPr>
            <a:xfrm flipH="1">
              <a:off x="6523253" y="1877004"/>
              <a:ext cx="2769721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8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8" name="CustomText"/>
            <p:cNvSpPr txBox="1"/>
            <p:nvPr/>
          </p:nvSpPr>
          <p:spPr>
            <a:xfrm flipH="1">
              <a:off x="7322578" y="1734631"/>
              <a:ext cx="1171071" cy="28474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0" rIns="72000" bIns="0" anchor="ctr" anchorCtr="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</a:rPr>
                <a:t>Text here</a:t>
              </a:r>
            </a:p>
          </p:txBody>
        </p:sp>
        <p:cxnSp>
          <p:nvCxnSpPr>
            <p:cNvPr id="109" name="LineShape"/>
            <p:cNvCxnSpPr/>
            <p:nvPr/>
          </p:nvCxnSpPr>
          <p:spPr>
            <a:xfrm flipH="1">
              <a:off x="6523253" y="4971897"/>
              <a:ext cx="2769721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8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10" name="组合 109"/>
          <p:cNvGrpSpPr/>
          <p:nvPr/>
        </p:nvGrpSpPr>
        <p:grpSpPr>
          <a:xfrm>
            <a:off x="3553784" y="1284223"/>
            <a:ext cx="2720264" cy="4672932"/>
            <a:chOff x="4370575" y="1618748"/>
            <a:chExt cx="2330787" cy="4003882"/>
          </a:xfrm>
        </p:grpSpPr>
        <p:sp>
          <p:nvSpPr>
            <p:cNvPr id="61" name="矩形: 圆角 60"/>
            <p:cNvSpPr/>
            <p:nvPr/>
          </p:nvSpPr>
          <p:spPr>
            <a:xfrm>
              <a:off x="4370575" y="1756822"/>
              <a:ext cx="2168738" cy="3865808"/>
            </a:xfrm>
            <a:prstGeom prst="roundRect">
              <a:avLst>
                <a:gd name="adj" fmla="val 5645"/>
              </a:avLst>
            </a:prstGeom>
            <a:solidFill>
              <a:srgbClr val="DBDEE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7" name="Group 4"/>
            <p:cNvGrpSpPr/>
            <p:nvPr/>
          </p:nvGrpSpPr>
          <p:grpSpPr bwMode="auto">
            <a:xfrm>
              <a:off x="4471878" y="1618748"/>
              <a:ext cx="2229484" cy="3910516"/>
              <a:chOff x="3090" y="844"/>
              <a:chExt cx="1500" cy="2631"/>
            </a:xfrm>
          </p:grpSpPr>
          <p:sp>
            <p:nvSpPr>
              <p:cNvPr id="8" name="AutoShape 3"/>
              <p:cNvSpPr/>
              <p:nvPr/>
            </p:nvSpPr>
            <p:spPr bwMode="auto">
              <a:xfrm>
                <a:off x="3091" y="845"/>
                <a:ext cx="1498" cy="2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9" name="Freeform 5"/>
              <p:cNvSpPr/>
              <p:nvPr/>
            </p:nvSpPr>
            <p:spPr bwMode="auto">
              <a:xfrm>
                <a:off x="3096" y="849"/>
                <a:ext cx="1489" cy="2620"/>
              </a:xfrm>
              <a:custGeom>
                <a:avLst/>
                <a:gdLst>
                  <a:gd name="T0" fmla="*/ 1570 w 1655"/>
                  <a:gd name="T1" fmla="*/ 2913 h 2913"/>
                  <a:gd name="T2" fmla="*/ 85 w 1655"/>
                  <a:gd name="T3" fmla="*/ 2913 h 2913"/>
                  <a:gd name="T4" fmla="*/ 0 w 1655"/>
                  <a:gd name="T5" fmla="*/ 2828 h 2913"/>
                  <a:gd name="T6" fmla="*/ 0 w 1655"/>
                  <a:gd name="T7" fmla="*/ 85 h 2913"/>
                  <a:gd name="T8" fmla="*/ 85 w 1655"/>
                  <a:gd name="T9" fmla="*/ 0 h 2913"/>
                  <a:gd name="T10" fmla="*/ 1570 w 1655"/>
                  <a:gd name="T11" fmla="*/ 0 h 2913"/>
                  <a:gd name="T12" fmla="*/ 1655 w 1655"/>
                  <a:gd name="T13" fmla="*/ 85 h 2913"/>
                  <a:gd name="T14" fmla="*/ 1655 w 1655"/>
                  <a:gd name="T15" fmla="*/ 2828 h 2913"/>
                  <a:gd name="T16" fmla="*/ 1570 w 1655"/>
                  <a:gd name="T17" fmla="*/ 2913 h 2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5" h="2913">
                    <a:moveTo>
                      <a:pt x="1570" y="2913"/>
                    </a:moveTo>
                    <a:cubicBezTo>
                      <a:pt x="85" y="2913"/>
                      <a:pt x="85" y="2913"/>
                      <a:pt x="85" y="2913"/>
                    </a:cubicBezTo>
                    <a:cubicBezTo>
                      <a:pt x="38" y="2913"/>
                      <a:pt x="0" y="2875"/>
                      <a:pt x="0" y="2828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570" y="0"/>
                      <a:pt x="1570" y="0"/>
                      <a:pt x="1570" y="0"/>
                    </a:cubicBezTo>
                    <a:cubicBezTo>
                      <a:pt x="1617" y="0"/>
                      <a:pt x="1655" y="38"/>
                      <a:pt x="1655" y="85"/>
                    </a:cubicBezTo>
                    <a:cubicBezTo>
                      <a:pt x="1655" y="2828"/>
                      <a:pt x="1655" y="2828"/>
                      <a:pt x="1655" y="2828"/>
                    </a:cubicBezTo>
                    <a:cubicBezTo>
                      <a:pt x="1655" y="2875"/>
                      <a:pt x="1617" y="2913"/>
                      <a:pt x="1570" y="29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3090" y="844"/>
                <a:ext cx="1500" cy="2630"/>
              </a:xfrm>
              <a:custGeom>
                <a:avLst/>
                <a:gdLst>
                  <a:gd name="T0" fmla="*/ 1576 w 1667"/>
                  <a:gd name="T1" fmla="*/ 2919 h 2925"/>
                  <a:gd name="T2" fmla="*/ 1576 w 1667"/>
                  <a:gd name="T3" fmla="*/ 2913 h 2925"/>
                  <a:gd name="T4" fmla="*/ 91 w 1667"/>
                  <a:gd name="T5" fmla="*/ 2913 h 2925"/>
                  <a:gd name="T6" fmla="*/ 35 w 1667"/>
                  <a:gd name="T7" fmla="*/ 2890 h 2925"/>
                  <a:gd name="T8" fmla="*/ 12 w 1667"/>
                  <a:gd name="T9" fmla="*/ 2834 h 2925"/>
                  <a:gd name="T10" fmla="*/ 12 w 1667"/>
                  <a:gd name="T11" fmla="*/ 91 h 2925"/>
                  <a:gd name="T12" fmla="*/ 35 w 1667"/>
                  <a:gd name="T13" fmla="*/ 35 h 2925"/>
                  <a:gd name="T14" fmla="*/ 91 w 1667"/>
                  <a:gd name="T15" fmla="*/ 12 h 2925"/>
                  <a:gd name="T16" fmla="*/ 1576 w 1667"/>
                  <a:gd name="T17" fmla="*/ 12 h 2925"/>
                  <a:gd name="T18" fmla="*/ 1632 w 1667"/>
                  <a:gd name="T19" fmla="*/ 35 h 2925"/>
                  <a:gd name="T20" fmla="*/ 1655 w 1667"/>
                  <a:gd name="T21" fmla="*/ 91 h 2925"/>
                  <a:gd name="T22" fmla="*/ 1655 w 1667"/>
                  <a:gd name="T23" fmla="*/ 2834 h 2925"/>
                  <a:gd name="T24" fmla="*/ 1632 w 1667"/>
                  <a:gd name="T25" fmla="*/ 2890 h 2925"/>
                  <a:gd name="T26" fmla="*/ 1576 w 1667"/>
                  <a:gd name="T27" fmla="*/ 2913 h 2925"/>
                  <a:gd name="T28" fmla="*/ 1576 w 1667"/>
                  <a:gd name="T29" fmla="*/ 2919 h 2925"/>
                  <a:gd name="T30" fmla="*/ 1576 w 1667"/>
                  <a:gd name="T31" fmla="*/ 2925 h 2925"/>
                  <a:gd name="T32" fmla="*/ 1667 w 1667"/>
                  <a:gd name="T33" fmla="*/ 2834 h 2925"/>
                  <a:gd name="T34" fmla="*/ 1667 w 1667"/>
                  <a:gd name="T35" fmla="*/ 91 h 2925"/>
                  <a:gd name="T36" fmla="*/ 1576 w 1667"/>
                  <a:gd name="T37" fmla="*/ 0 h 2925"/>
                  <a:gd name="T38" fmla="*/ 91 w 1667"/>
                  <a:gd name="T39" fmla="*/ 0 h 2925"/>
                  <a:gd name="T40" fmla="*/ 0 w 1667"/>
                  <a:gd name="T41" fmla="*/ 91 h 2925"/>
                  <a:gd name="T42" fmla="*/ 0 w 1667"/>
                  <a:gd name="T43" fmla="*/ 2834 h 2925"/>
                  <a:gd name="T44" fmla="*/ 91 w 1667"/>
                  <a:gd name="T45" fmla="*/ 2925 h 2925"/>
                  <a:gd name="T46" fmla="*/ 1576 w 1667"/>
                  <a:gd name="T47" fmla="*/ 2925 h 2925"/>
                  <a:gd name="T48" fmla="*/ 1576 w 1667"/>
                  <a:gd name="T49" fmla="*/ 2919 h 2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67" h="2925">
                    <a:moveTo>
                      <a:pt x="1576" y="2919"/>
                    </a:moveTo>
                    <a:cubicBezTo>
                      <a:pt x="1576" y="2913"/>
                      <a:pt x="1576" y="2913"/>
                      <a:pt x="1576" y="2913"/>
                    </a:cubicBezTo>
                    <a:cubicBezTo>
                      <a:pt x="91" y="2913"/>
                      <a:pt x="91" y="2913"/>
                      <a:pt x="91" y="2913"/>
                    </a:cubicBezTo>
                    <a:cubicBezTo>
                      <a:pt x="69" y="2913"/>
                      <a:pt x="49" y="2904"/>
                      <a:pt x="35" y="2890"/>
                    </a:cubicBezTo>
                    <a:cubicBezTo>
                      <a:pt x="20" y="2875"/>
                      <a:pt x="12" y="2856"/>
                      <a:pt x="12" y="2834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69"/>
                      <a:pt x="20" y="49"/>
                      <a:pt x="35" y="35"/>
                    </a:cubicBezTo>
                    <a:cubicBezTo>
                      <a:pt x="49" y="21"/>
                      <a:pt x="69" y="12"/>
                      <a:pt x="91" y="12"/>
                    </a:cubicBezTo>
                    <a:cubicBezTo>
                      <a:pt x="1576" y="12"/>
                      <a:pt x="1576" y="12"/>
                      <a:pt x="1576" y="12"/>
                    </a:cubicBezTo>
                    <a:cubicBezTo>
                      <a:pt x="1598" y="12"/>
                      <a:pt x="1617" y="21"/>
                      <a:pt x="1632" y="35"/>
                    </a:cubicBezTo>
                    <a:cubicBezTo>
                      <a:pt x="1646" y="49"/>
                      <a:pt x="1655" y="69"/>
                      <a:pt x="1655" y="91"/>
                    </a:cubicBezTo>
                    <a:cubicBezTo>
                      <a:pt x="1655" y="2834"/>
                      <a:pt x="1655" y="2834"/>
                      <a:pt x="1655" y="2834"/>
                    </a:cubicBezTo>
                    <a:cubicBezTo>
                      <a:pt x="1655" y="2856"/>
                      <a:pt x="1646" y="2875"/>
                      <a:pt x="1632" y="2890"/>
                    </a:cubicBezTo>
                    <a:cubicBezTo>
                      <a:pt x="1617" y="2904"/>
                      <a:pt x="1598" y="2913"/>
                      <a:pt x="1576" y="2913"/>
                    </a:cubicBezTo>
                    <a:cubicBezTo>
                      <a:pt x="1576" y="2919"/>
                      <a:pt x="1576" y="2919"/>
                      <a:pt x="1576" y="2919"/>
                    </a:cubicBezTo>
                    <a:cubicBezTo>
                      <a:pt x="1576" y="2925"/>
                      <a:pt x="1576" y="2925"/>
                      <a:pt x="1576" y="2925"/>
                    </a:cubicBezTo>
                    <a:cubicBezTo>
                      <a:pt x="1626" y="2925"/>
                      <a:pt x="1667" y="2884"/>
                      <a:pt x="1667" y="2834"/>
                    </a:cubicBezTo>
                    <a:cubicBezTo>
                      <a:pt x="1667" y="91"/>
                      <a:pt x="1667" y="91"/>
                      <a:pt x="1667" y="91"/>
                    </a:cubicBezTo>
                    <a:cubicBezTo>
                      <a:pt x="1667" y="41"/>
                      <a:pt x="1626" y="0"/>
                      <a:pt x="157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41"/>
                      <a:pt x="0" y="91"/>
                    </a:cubicBezTo>
                    <a:cubicBezTo>
                      <a:pt x="0" y="2834"/>
                      <a:pt x="0" y="2834"/>
                      <a:pt x="0" y="2834"/>
                    </a:cubicBezTo>
                    <a:cubicBezTo>
                      <a:pt x="0" y="2884"/>
                      <a:pt x="40" y="2925"/>
                      <a:pt x="91" y="2925"/>
                    </a:cubicBezTo>
                    <a:cubicBezTo>
                      <a:pt x="1576" y="2925"/>
                      <a:pt x="1576" y="2925"/>
                      <a:pt x="1576" y="2925"/>
                    </a:cubicBezTo>
                    <a:lnTo>
                      <a:pt x="1576" y="291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" name="Rectangle 7"/>
              <p:cNvSpPr/>
              <p:nvPr/>
            </p:nvSpPr>
            <p:spPr bwMode="auto">
              <a:xfrm>
                <a:off x="3146" y="922"/>
                <a:ext cx="136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r"/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C8452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智能图表</a:t>
                </a:r>
                <a:r>
                  <a:rPr lang="en-US" altLang="zh-CN" sz="1000" dirty="0">
                    <a:solidFill>
                      <a:srgbClr val="C845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/Smart Diagram</a:t>
                </a:r>
                <a:endPara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8"/>
              <p:cNvSpPr/>
              <p:nvPr/>
            </p:nvSpPr>
            <p:spPr bwMode="auto">
              <a:xfrm>
                <a:off x="3147" y="1314"/>
                <a:ext cx="1364" cy="137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" name="Rectangle 9"/>
              <p:cNvSpPr/>
              <p:nvPr/>
            </p:nvSpPr>
            <p:spPr bwMode="auto">
              <a:xfrm>
                <a:off x="3147" y="1503"/>
                <a:ext cx="1364" cy="4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3458" y="1738"/>
                <a:ext cx="675" cy="15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4161" y="1684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close/>
                    <a:moveTo>
                      <a:pt x="14" y="102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2"/>
                    </a:lnTo>
                    <a:lnTo>
                      <a:pt x="14" y="102"/>
                    </a:lnTo>
                    <a:close/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4161" y="1684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moveTo>
                      <a:pt x="14" y="102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2"/>
                    </a:lnTo>
                    <a:lnTo>
                      <a:pt x="14" y="102"/>
                    </a:lnTo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3458" y="1731"/>
                <a:ext cx="311" cy="30"/>
              </a:xfrm>
              <a:prstGeom prst="rect">
                <a:avLst/>
              </a:pr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147" y="2062"/>
                <a:ext cx="1359" cy="62"/>
              </a:xfrm>
              <a:custGeom>
                <a:avLst/>
                <a:gdLst>
                  <a:gd name="T0" fmla="*/ 1502 w 1511"/>
                  <a:gd name="T1" fmla="*/ 69 h 69"/>
                  <a:gd name="T2" fmla="*/ 9 w 1511"/>
                  <a:gd name="T3" fmla="*/ 69 h 69"/>
                  <a:gd name="T4" fmla="*/ 0 w 1511"/>
                  <a:gd name="T5" fmla="*/ 60 h 69"/>
                  <a:gd name="T6" fmla="*/ 0 w 1511"/>
                  <a:gd name="T7" fmla="*/ 8 h 69"/>
                  <a:gd name="T8" fmla="*/ 9 w 1511"/>
                  <a:gd name="T9" fmla="*/ 0 h 69"/>
                  <a:gd name="T10" fmla="*/ 1502 w 1511"/>
                  <a:gd name="T11" fmla="*/ 0 h 69"/>
                  <a:gd name="T12" fmla="*/ 1511 w 1511"/>
                  <a:gd name="T13" fmla="*/ 8 h 69"/>
                  <a:gd name="T14" fmla="*/ 1511 w 1511"/>
                  <a:gd name="T15" fmla="*/ 60 h 69"/>
                  <a:gd name="T16" fmla="*/ 1502 w 1511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1" h="69">
                    <a:moveTo>
                      <a:pt x="1502" y="69"/>
                    </a:moveTo>
                    <a:cubicBezTo>
                      <a:pt x="9" y="69"/>
                      <a:pt x="9" y="69"/>
                      <a:pt x="9" y="69"/>
                    </a:cubicBezTo>
                    <a:cubicBezTo>
                      <a:pt x="4" y="69"/>
                      <a:pt x="0" y="65"/>
                      <a:pt x="0" y="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507" y="0"/>
                      <a:pt x="1511" y="4"/>
                      <a:pt x="1511" y="8"/>
                    </a:cubicBezTo>
                    <a:cubicBezTo>
                      <a:pt x="1511" y="60"/>
                      <a:pt x="1511" y="60"/>
                      <a:pt x="1511" y="60"/>
                    </a:cubicBezTo>
                    <a:cubicBezTo>
                      <a:pt x="1511" y="65"/>
                      <a:pt x="1507" y="69"/>
                      <a:pt x="1502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146" y="2061"/>
                <a:ext cx="1361" cy="63"/>
              </a:xfrm>
              <a:custGeom>
                <a:avLst/>
                <a:gdLst>
                  <a:gd name="T0" fmla="*/ 1503 w 1513"/>
                  <a:gd name="T1" fmla="*/ 70 h 71"/>
                  <a:gd name="T2" fmla="*/ 1503 w 1513"/>
                  <a:gd name="T3" fmla="*/ 69 h 71"/>
                  <a:gd name="T4" fmla="*/ 10 w 1513"/>
                  <a:gd name="T5" fmla="*/ 69 h 71"/>
                  <a:gd name="T6" fmla="*/ 2 w 1513"/>
                  <a:gd name="T7" fmla="*/ 61 h 71"/>
                  <a:gd name="T8" fmla="*/ 2 w 1513"/>
                  <a:gd name="T9" fmla="*/ 9 h 71"/>
                  <a:gd name="T10" fmla="*/ 10 w 1513"/>
                  <a:gd name="T11" fmla="*/ 2 h 71"/>
                  <a:gd name="T12" fmla="*/ 1503 w 1513"/>
                  <a:gd name="T13" fmla="*/ 2 h 71"/>
                  <a:gd name="T14" fmla="*/ 1511 w 1513"/>
                  <a:gd name="T15" fmla="*/ 9 h 71"/>
                  <a:gd name="T16" fmla="*/ 1511 w 1513"/>
                  <a:gd name="T17" fmla="*/ 61 h 71"/>
                  <a:gd name="T18" fmla="*/ 1503 w 1513"/>
                  <a:gd name="T19" fmla="*/ 69 h 71"/>
                  <a:gd name="T20" fmla="*/ 1503 w 1513"/>
                  <a:gd name="T21" fmla="*/ 70 h 71"/>
                  <a:gd name="T22" fmla="*/ 1503 w 1513"/>
                  <a:gd name="T23" fmla="*/ 71 h 71"/>
                  <a:gd name="T24" fmla="*/ 1513 w 1513"/>
                  <a:gd name="T25" fmla="*/ 61 h 71"/>
                  <a:gd name="T26" fmla="*/ 1513 w 1513"/>
                  <a:gd name="T27" fmla="*/ 9 h 71"/>
                  <a:gd name="T28" fmla="*/ 1503 w 1513"/>
                  <a:gd name="T29" fmla="*/ 0 h 71"/>
                  <a:gd name="T30" fmla="*/ 10 w 1513"/>
                  <a:gd name="T31" fmla="*/ 0 h 71"/>
                  <a:gd name="T32" fmla="*/ 0 w 1513"/>
                  <a:gd name="T33" fmla="*/ 9 h 71"/>
                  <a:gd name="T34" fmla="*/ 0 w 1513"/>
                  <a:gd name="T35" fmla="*/ 61 h 71"/>
                  <a:gd name="T36" fmla="*/ 10 w 1513"/>
                  <a:gd name="T37" fmla="*/ 71 h 71"/>
                  <a:gd name="T38" fmla="*/ 1503 w 1513"/>
                  <a:gd name="T39" fmla="*/ 71 h 71"/>
                  <a:gd name="T40" fmla="*/ 1503 w 1513"/>
                  <a:gd name="T41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13" h="71">
                    <a:moveTo>
                      <a:pt x="1503" y="70"/>
                    </a:moveTo>
                    <a:cubicBezTo>
                      <a:pt x="1503" y="69"/>
                      <a:pt x="1503" y="69"/>
                      <a:pt x="1503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6" y="69"/>
                      <a:pt x="2" y="66"/>
                      <a:pt x="2" y="6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5"/>
                      <a:pt x="6" y="2"/>
                      <a:pt x="10" y="2"/>
                    </a:cubicBezTo>
                    <a:cubicBezTo>
                      <a:pt x="1503" y="2"/>
                      <a:pt x="1503" y="2"/>
                      <a:pt x="1503" y="2"/>
                    </a:cubicBezTo>
                    <a:cubicBezTo>
                      <a:pt x="1508" y="2"/>
                      <a:pt x="1511" y="5"/>
                      <a:pt x="1511" y="9"/>
                    </a:cubicBezTo>
                    <a:cubicBezTo>
                      <a:pt x="1511" y="61"/>
                      <a:pt x="1511" y="61"/>
                      <a:pt x="1511" y="61"/>
                    </a:cubicBezTo>
                    <a:cubicBezTo>
                      <a:pt x="1511" y="66"/>
                      <a:pt x="1508" y="69"/>
                      <a:pt x="1503" y="69"/>
                    </a:cubicBezTo>
                    <a:cubicBezTo>
                      <a:pt x="1503" y="70"/>
                      <a:pt x="1503" y="70"/>
                      <a:pt x="1503" y="70"/>
                    </a:cubicBezTo>
                    <a:cubicBezTo>
                      <a:pt x="1503" y="71"/>
                      <a:pt x="1503" y="71"/>
                      <a:pt x="1503" y="71"/>
                    </a:cubicBezTo>
                    <a:cubicBezTo>
                      <a:pt x="1509" y="71"/>
                      <a:pt x="1513" y="67"/>
                      <a:pt x="1513" y="61"/>
                    </a:cubicBezTo>
                    <a:cubicBezTo>
                      <a:pt x="1513" y="9"/>
                      <a:pt x="1513" y="9"/>
                      <a:pt x="1513" y="9"/>
                    </a:cubicBezTo>
                    <a:cubicBezTo>
                      <a:pt x="1513" y="4"/>
                      <a:pt x="1509" y="0"/>
                      <a:pt x="150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7"/>
                      <a:pt x="4" y="71"/>
                      <a:pt x="10" y="71"/>
                    </a:cubicBezTo>
                    <a:cubicBezTo>
                      <a:pt x="1503" y="71"/>
                      <a:pt x="1503" y="71"/>
                      <a:pt x="1503" y="71"/>
                    </a:cubicBezTo>
                    <a:lnTo>
                      <a:pt x="1503" y="7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0" name="Rectangle 16"/>
              <p:cNvSpPr/>
              <p:nvPr/>
            </p:nvSpPr>
            <p:spPr bwMode="auto">
              <a:xfrm>
                <a:off x="4184" y="1711"/>
                <a:ext cx="62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3147" y="2979"/>
                <a:ext cx="1364" cy="147"/>
              </a:xfrm>
              <a:custGeom>
                <a:avLst/>
                <a:gdLst>
                  <a:gd name="T0" fmla="*/ 1503 w 1516"/>
                  <a:gd name="T1" fmla="*/ 164 h 164"/>
                  <a:gd name="T2" fmla="*/ 13 w 1516"/>
                  <a:gd name="T3" fmla="*/ 164 h 164"/>
                  <a:gd name="T4" fmla="*/ 0 w 1516"/>
                  <a:gd name="T5" fmla="*/ 151 h 164"/>
                  <a:gd name="T6" fmla="*/ 0 w 1516"/>
                  <a:gd name="T7" fmla="*/ 14 h 164"/>
                  <a:gd name="T8" fmla="*/ 13 w 1516"/>
                  <a:gd name="T9" fmla="*/ 0 h 164"/>
                  <a:gd name="T10" fmla="*/ 1503 w 1516"/>
                  <a:gd name="T11" fmla="*/ 0 h 164"/>
                  <a:gd name="T12" fmla="*/ 1516 w 1516"/>
                  <a:gd name="T13" fmla="*/ 14 h 164"/>
                  <a:gd name="T14" fmla="*/ 1516 w 1516"/>
                  <a:gd name="T15" fmla="*/ 151 h 164"/>
                  <a:gd name="T16" fmla="*/ 1503 w 1516"/>
                  <a:gd name="T17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6" h="164">
                    <a:moveTo>
                      <a:pt x="1503" y="164"/>
                    </a:moveTo>
                    <a:cubicBezTo>
                      <a:pt x="13" y="164"/>
                      <a:pt x="13" y="164"/>
                      <a:pt x="13" y="164"/>
                    </a:cubicBezTo>
                    <a:cubicBezTo>
                      <a:pt x="6" y="164"/>
                      <a:pt x="0" y="158"/>
                      <a:pt x="0" y="1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503" y="0"/>
                      <a:pt x="1503" y="0"/>
                      <a:pt x="1503" y="0"/>
                    </a:cubicBezTo>
                    <a:cubicBezTo>
                      <a:pt x="1510" y="0"/>
                      <a:pt x="1516" y="6"/>
                      <a:pt x="1516" y="14"/>
                    </a:cubicBezTo>
                    <a:cubicBezTo>
                      <a:pt x="1516" y="151"/>
                      <a:pt x="1516" y="151"/>
                      <a:pt x="1516" y="151"/>
                    </a:cubicBezTo>
                    <a:cubicBezTo>
                      <a:pt x="1516" y="158"/>
                      <a:pt x="1510" y="164"/>
                      <a:pt x="1503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146" y="2978"/>
                <a:ext cx="1366" cy="149"/>
              </a:xfrm>
              <a:custGeom>
                <a:avLst/>
                <a:gdLst>
                  <a:gd name="T0" fmla="*/ 1504 w 1518"/>
                  <a:gd name="T1" fmla="*/ 165 h 166"/>
                  <a:gd name="T2" fmla="*/ 1504 w 1518"/>
                  <a:gd name="T3" fmla="*/ 164 h 166"/>
                  <a:gd name="T4" fmla="*/ 14 w 1518"/>
                  <a:gd name="T5" fmla="*/ 164 h 166"/>
                  <a:gd name="T6" fmla="*/ 2 w 1518"/>
                  <a:gd name="T7" fmla="*/ 152 h 166"/>
                  <a:gd name="T8" fmla="*/ 2 w 1518"/>
                  <a:gd name="T9" fmla="*/ 15 h 166"/>
                  <a:gd name="T10" fmla="*/ 14 w 1518"/>
                  <a:gd name="T11" fmla="*/ 2 h 166"/>
                  <a:gd name="T12" fmla="*/ 1504 w 1518"/>
                  <a:gd name="T13" fmla="*/ 2 h 166"/>
                  <a:gd name="T14" fmla="*/ 1516 w 1518"/>
                  <a:gd name="T15" fmla="*/ 15 h 166"/>
                  <a:gd name="T16" fmla="*/ 1516 w 1518"/>
                  <a:gd name="T17" fmla="*/ 152 h 166"/>
                  <a:gd name="T18" fmla="*/ 1504 w 1518"/>
                  <a:gd name="T19" fmla="*/ 164 h 166"/>
                  <a:gd name="T20" fmla="*/ 1504 w 1518"/>
                  <a:gd name="T21" fmla="*/ 165 h 166"/>
                  <a:gd name="T22" fmla="*/ 1504 w 1518"/>
                  <a:gd name="T23" fmla="*/ 166 h 166"/>
                  <a:gd name="T24" fmla="*/ 1518 w 1518"/>
                  <a:gd name="T25" fmla="*/ 152 h 166"/>
                  <a:gd name="T26" fmla="*/ 1518 w 1518"/>
                  <a:gd name="T27" fmla="*/ 15 h 166"/>
                  <a:gd name="T28" fmla="*/ 1504 w 1518"/>
                  <a:gd name="T29" fmla="*/ 0 h 166"/>
                  <a:gd name="T30" fmla="*/ 14 w 1518"/>
                  <a:gd name="T31" fmla="*/ 0 h 166"/>
                  <a:gd name="T32" fmla="*/ 0 w 1518"/>
                  <a:gd name="T33" fmla="*/ 15 h 166"/>
                  <a:gd name="T34" fmla="*/ 0 w 1518"/>
                  <a:gd name="T35" fmla="*/ 152 h 166"/>
                  <a:gd name="T36" fmla="*/ 14 w 1518"/>
                  <a:gd name="T37" fmla="*/ 166 h 166"/>
                  <a:gd name="T38" fmla="*/ 1504 w 1518"/>
                  <a:gd name="T39" fmla="*/ 166 h 166"/>
                  <a:gd name="T40" fmla="*/ 1504 w 1518"/>
                  <a:gd name="T41" fmla="*/ 16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18" h="166">
                    <a:moveTo>
                      <a:pt x="1504" y="165"/>
                    </a:moveTo>
                    <a:cubicBezTo>
                      <a:pt x="1504" y="164"/>
                      <a:pt x="1504" y="164"/>
                      <a:pt x="1504" y="164"/>
                    </a:cubicBezTo>
                    <a:cubicBezTo>
                      <a:pt x="14" y="164"/>
                      <a:pt x="14" y="164"/>
                      <a:pt x="14" y="164"/>
                    </a:cubicBezTo>
                    <a:cubicBezTo>
                      <a:pt x="8" y="164"/>
                      <a:pt x="2" y="158"/>
                      <a:pt x="2" y="152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8"/>
                      <a:pt x="8" y="2"/>
                      <a:pt x="14" y="2"/>
                    </a:cubicBezTo>
                    <a:cubicBezTo>
                      <a:pt x="1504" y="2"/>
                      <a:pt x="1504" y="2"/>
                      <a:pt x="1504" y="2"/>
                    </a:cubicBezTo>
                    <a:cubicBezTo>
                      <a:pt x="1511" y="2"/>
                      <a:pt x="1516" y="8"/>
                      <a:pt x="1516" y="15"/>
                    </a:cubicBezTo>
                    <a:cubicBezTo>
                      <a:pt x="1516" y="152"/>
                      <a:pt x="1516" y="152"/>
                      <a:pt x="1516" y="152"/>
                    </a:cubicBezTo>
                    <a:cubicBezTo>
                      <a:pt x="1516" y="158"/>
                      <a:pt x="1511" y="164"/>
                      <a:pt x="1504" y="164"/>
                    </a:cubicBezTo>
                    <a:cubicBezTo>
                      <a:pt x="1504" y="165"/>
                      <a:pt x="1504" y="165"/>
                      <a:pt x="1504" y="165"/>
                    </a:cubicBezTo>
                    <a:cubicBezTo>
                      <a:pt x="1504" y="166"/>
                      <a:pt x="1504" y="166"/>
                      <a:pt x="1504" y="166"/>
                    </a:cubicBezTo>
                    <a:cubicBezTo>
                      <a:pt x="1512" y="166"/>
                      <a:pt x="1518" y="159"/>
                      <a:pt x="1518" y="152"/>
                    </a:cubicBezTo>
                    <a:cubicBezTo>
                      <a:pt x="1518" y="15"/>
                      <a:pt x="1518" y="15"/>
                      <a:pt x="1518" y="15"/>
                    </a:cubicBezTo>
                    <a:cubicBezTo>
                      <a:pt x="1518" y="7"/>
                      <a:pt x="1512" y="0"/>
                      <a:pt x="150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9"/>
                      <a:pt x="6" y="166"/>
                      <a:pt x="14" y="166"/>
                    </a:cubicBezTo>
                    <a:cubicBezTo>
                      <a:pt x="1504" y="166"/>
                      <a:pt x="1504" y="166"/>
                      <a:pt x="1504" y="166"/>
                    </a:cubicBezTo>
                    <a:lnTo>
                      <a:pt x="1504" y="165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20" y="3197"/>
                <a:ext cx="386" cy="157"/>
              </a:xfrm>
              <a:custGeom>
                <a:avLst/>
                <a:gdLst>
                  <a:gd name="T0" fmla="*/ 397 w 429"/>
                  <a:gd name="T1" fmla="*/ 174 h 174"/>
                  <a:gd name="T2" fmla="*/ 32 w 429"/>
                  <a:gd name="T3" fmla="*/ 174 h 174"/>
                  <a:gd name="T4" fmla="*/ 0 w 429"/>
                  <a:gd name="T5" fmla="*/ 142 h 174"/>
                  <a:gd name="T6" fmla="*/ 0 w 429"/>
                  <a:gd name="T7" fmla="*/ 32 h 174"/>
                  <a:gd name="T8" fmla="*/ 32 w 429"/>
                  <a:gd name="T9" fmla="*/ 0 h 174"/>
                  <a:gd name="T10" fmla="*/ 397 w 429"/>
                  <a:gd name="T11" fmla="*/ 0 h 174"/>
                  <a:gd name="T12" fmla="*/ 429 w 429"/>
                  <a:gd name="T13" fmla="*/ 32 h 174"/>
                  <a:gd name="T14" fmla="*/ 429 w 429"/>
                  <a:gd name="T15" fmla="*/ 142 h 174"/>
                  <a:gd name="T16" fmla="*/ 397 w 429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9" h="174">
                    <a:moveTo>
                      <a:pt x="397" y="174"/>
                    </a:moveTo>
                    <a:cubicBezTo>
                      <a:pt x="32" y="174"/>
                      <a:pt x="32" y="174"/>
                      <a:pt x="32" y="174"/>
                    </a:cubicBezTo>
                    <a:cubicBezTo>
                      <a:pt x="14" y="174"/>
                      <a:pt x="0" y="160"/>
                      <a:pt x="0" y="14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415" y="0"/>
                      <a:pt x="429" y="15"/>
                      <a:pt x="429" y="32"/>
                    </a:cubicBezTo>
                    <a:cubicBezTo>
                      <a:pt x="429" y="142"/>
                      <a:pt x="429" y="142"/>
                      <a:pt x="429" y="142"/>
                    </a:cubicBezTo>
                    <a:cubicBezTo>
                      <a:pt x="429" y="160"/>
                      <a:pt x="415" y="174"/>
                      <a:pt x="397" y="174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Rectangle 20"/>
              <p:cNvSpPr/>
              <p:nvPr/>
            </p:nvSpPr>
            <p:spPr bwMode="auto">
              <a:xfrm>
                <a:off x="3147" y="2291"/>
                <a:ext cx="226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3147" y="2464"/>
                <a:ext cx="226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3147" y="1714"/>
                <a:ext cx="226" cy="63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147" y="1888"/>
                <a:ext cx="226" cy="63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Rectangle 24"/>
              <p:cNvSpPr/>
              <p:nvPr/>
            </p:nvSpPr>
            <p:spPr bwMode="auto">
              <a:xfrm>
                <a:off x="3147" y="2638"/>
                <a:ext cx="226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Rectangle 25"/>
              <p:cNvSpPr/>
              <p:nvPr/>
            </p:nvSpPr>
            <p:spPr bwMode="auto">
              <a:xfrm>
                <a:off x="3147" y="2811"/>
                <a:ext cx="226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0" name="Freeform 26"/>
              <p:cNvSpPr/>
              <p:nvPr/>
            </p:nvSpPr>
            <p:spPr bwMode="auto">
              <a:xfrm>
                <a:off x="3745" y="1707"/>
                <a:ext cx="31" cy="78"/>
              </a:xfrm>
              <a:custGeom>
                <a:avLst/>
                <a:gdLst>
                  <a:gd name="T0" fmla="*/ 17 w 34"/>
                  <a:gd name="T1" fmla="*/ 86 h 86"/>
                  <a:gd name="T2" fmla="*/ 17 w 34"/>
                  <a:gd name="T3" fmla="*/ 86 h 86"/>
                  <a:gd name="T4" fmla="*/ 0 w 34"/>
                  <a:gd name="T5" fmla="*/ 69 h 86"/>
                  <a:gd name="T6" fmla="*/ 0 w 34"/>
                  <a:gd name="T7" fmla="*/ 17 h 86"/>
                  <a:gd name="T8" fmla="*/ 17 w 34"/>
                  <a:gd name="T9" fmla="*/ 0 h 86"/>
                  <a:gd name="T10" fmla="*/ 34 w 34"/>
                  <a:gd name="T11" fmla="*/ 17 h 86"/>
                  <a:gd name="T12" fmla="*/ 34 w 34"/>
                  <a:gd name="T13" fmla="*/ 69 h 86"/>
                  <a:gd name="T14" fmla="*/ 17 w 34"/>
                  <a:gd name="T1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6">
                    <a:moveTo>
                      <a:pt x="17" y="86"/>
                    </a:moveTo>
                    <a:cubicBezTo>
                      <a:pt x="17" y="86"/>
                      <a:pt x="17" y="86"/>
                      <a:pt x="17" y="86"/>
                    </a:cubicBezTo>
                    <a:cubicBezTo>
                      <a:pt x="7" y="86"/>
                      <a:pt x="0" y="78"/>
                      <a:pt x="0" y="6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7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34" y="78"/>
                      <a:pt x="26" y="86"/>
                      <a:pt x="17" y="86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3189" y="1160"/>
                <a:ext cx="68" cy="66"/>
              </a:xfrm>
              <a:custGeom>
                <a:avLst/>
                <a:gdLst>
                  <a:gd name="T0" fmla="*/ 37 w 75"/>
                  <a:gd name="T1" fmla="*/ 74 h 74"/>
                  <a:gd name="T2" fmla="*/ 37 w 75"/>
                  <a:gd name="T3" fmla="*/ 74 h 74"/>
                  <a:gd name="T4" fmla="*/ 0 w 75"/>
                  <a:gd name="T5" fmla="*/ 37 h 74"/>
                  <a:gd name="T6" fmla="*/ 37 w 75"/>
                  <a:gd name="T7" fmla="*/ 0 h 74"/>
                  <a:gd name="T8" fmla="*/ 37 w 75"/>
                  <a:gd name="T9" fmla="*/ 0 h 74"/>
                  <a:gd name="T10" fmla="*/ 75 w 75"/>
                  <a:gd name="T11" fmla="*/ 37 h 74"/>
                  <a:gd name="T12" fmla="*/ 37 w 75"/>
                  <a:gd name="T1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74">
                    <a:moveTo>
                      <a:pt x="37" y="74"/>
                    </a:moveTo>
                    <a:cubicBezTo>
                      <a:pt x="37" y="74"/>
                      <a:pt x="37" y="74"/>
                      <a:pt x="37" y="74"/>
                    </a:cubicBezTo>
                    <a:cubicBezTo>
                      <a:pt x="17" y="74"/>
                      <a:pt x="0" y="58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8" y="0"/>
                      <a:pt x="75" y="16"/>
                      <a:pt x="75" y="37"/>
                    </a:cubicBezTo>
                    <a:cubicBezTo>
                      <a:pt x="75" y="58"/>
                      <a:pt x="58" y="74"/>
                      <a:pt x="37" y="74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3293" y="1160"/>
                <a:ext cx="68" cy="66"/>
              </a:xfrm>
              <a:custGeom>
                <a:avLst/>
                <a:gdLst>
                  <a:gd name="T0" fmla="*/ 37 w 75"/>
                  <a:gd name="T1" fmla="*/ 74 h 74"/>
                  <a:gd name="T2" fmla="*/ 37 w 75"/>
                  <a:gd name="T3" fmla="*/ 74 h 74"/>
                  <a:gd name="T4" fmla="*/ 0 w 75"/>
                  <a:gd name="T5" fmla="*/ 37 h 74"/>
                  <a:gd name="T6" fmla="*/ 37 w 75"/>
                  <a:gd name="T7" fmla="*/ 0 h 74"/>
                  <a:gd name="T8" fmla="*/ 75 w 75"/>
                  <a:gd name="T9" fmla="*/ 37 h 74"/>
                  <a:gd name="T10" fmla="*/ 37 w 75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37" y="74"/>
                    </a:moveTo>
                    <a:cubicBezTo>
                      <a:pt x="37" y="74"/>
                      <a:pt x="37" y="74"/>
                      <a:pt x="37" y="74"/>
                    </a:cubicBezTo>
                    <a:cubicBezTo>
                      <a:pt x="17" y="74"/>
                      <a:pt x="0" y="58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58" y="0"/>
                      <a:pt x="75" y="16"/>
                      <a:pt x="75" y="37"/>
                    </a:cubicBezTo>
                    <a:cubicBezTo>
                      <a:pt x="75" y="58"/>
                      <a:pt x="58" y="74"/>
                      <a:pt x="37" y="74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3398" y="1160"/>
                <a:ext cx="67" cy="66"/>
              </a:xfrm>
              <a:custGeom>
                <a:avLst/>
                <a:gdLst>
                  <a:gd name="T0" fmla="*/ 38 w 75"/>
                  <a:gd name="T1" fmla="*/ 74 h 74"/>
                  <a:gd name="T2" fmla="*/ 38 w 75"/>
                  <a:gd name="T3" fmla="*/ 74 h 74"/>
                  <a:gd name="T4" fmla="*/ 0 w 75"/>
                  <a:gd name="T5" fmla="*/ 37 h 74"/>
                  <a:gd name="T6" fmla="*/ 38 w 75"/>
                  <a:gd name="T7" fmla="*/ 0 h 74"/>
                  <a:gd name="T8" fmla="*/ 75 w 75"/>
                  <a:gd name="T9" fmla="*/ 37 h 74"/>
                  <a:gd name="T10" fmla="*/ 38 w 75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38" y="74"/>
                    </a:moveTo>
                    <a:cubicBezTo>
                      <a:pt x="38" y="74"/>
                      <a:pt x="38" y="74"/>
                      <a:pt x="38" y="74"/>
                    </a:cubicBezTo>
                    <a:cubicBezTo>
                      <a:pt x="17" y="74"/>
                      <a:pt x="0" y="58"/>
                      <a:pt x="0" y="37"/>
                    </a:cubicBezTo>
                    <a:cubicBezTo>
                      <a:pt x="0" y="16"/>
                      <a:pt x="17" y="0"/>
                      <a:pt x="38" y="0"/>
                    </a:cubicBezTo>
                    <a:cubicBezTo>
                      <a:pt x="58" y="0"/>
                      <a:pt x="75" y="16"/>
                      <a:pt x="75" y="37"/>
                    </a:cubicBezTo>
                    <a:cubicBezTo>
                      <a:pt x="75" y="58"/>
                      <a:pt x="58" y="74"/>
                      <a:pt x="38" y="74"/>
                    </a:cubicBez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Rectangle 30"/>
              <p:cNvSpPr/>
              <p:nvPr/>
            </p:nvSpPr>
            <p:spPr bwMode="auto">
              <a:xfrm>
                <a:off x="3458" y="1911"/>
                <a:ext cx="675" cy="16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4161" y="1857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5 h 116"/>
                  <a:gd name="T16" fmla="*/ 338 w 352"/>
                  <a:gd name="T17" fmla="*/ 15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close/>
                    <a:moveTo>
                      <a:pt x="14" y="102"/>
                    </a:moveTo>
                    <a:lnTo>
                      <a:pt x="14" y="15"/>
                    </a:lnTo>
                    <a:lnTo>
                      <a:pt x="338" y="15"/>
                    </a:lnTo>
                    <a:lnTo>
                      <a:pt x="338" y="102"/>
                    </a:lnTo>
                    <a:lnTo>
                      <a:pt x="14" y="102"/>
                    </a:lnTo>
                    <a:close/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4161" y="1857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5 h 116"/>
                  <a:gd name="T16" fmla="*/ 338 w 352"/>
                  <a:gd name="T17" fmla="*/ 15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moveTo>
                      <a:pt x="14" y="102"/>
                    </a:moveTo>
                    <a:lnTo>
                      <a:pt x="14" y="15"/>
                    </a:lnTo>
                    <a:lnTo>
                      <a:pt x="338" y="15"/>
                    </a:lnTo>
                    <a:lnTo>
                      <a:pt x="338" y="102"/>
                    </a:lnTo>
                    <a:lnTo>
                      <a:pt x="14" y="102"/>
                    </a:lnTo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Rectangle 33"/>
              <p:cNvSpPr/>
              <p:nvPr/>
            </p:nvSpPr>
            <p:spPr bwMode="auto">
              <a:xfrm>
                <a:off x="3458" y="1904"/>
                <a:ext cx="382" cy="31"/>
              </a:xfrm>
              <a:prstGeom prst="rect">
                <a:avLst/>
              </a:pr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Rectangle 34"/>
              <p:cNvSpPr/>
              <p:nvPr/>
            </p:nvSpPr>
            <p:spPr bwMode="auto">
              <a:xfrm>
                <a:off x="4184" y="1884"/>
                <a:ext cx="214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3824" y="1881"/>
                <a:ext cx="31" cy="77"/>
              </a:xfrm>
              <a:custGeom>
                <a:avLst/>
                <a:gdLst>
                  <a:gd name="T0" fmla="*/ 17 w 34"/>
                  <a:gd name="T1" fmla="*/ 86 h 86"/>
                  <a:gd name="T2" fmla="*/ 17 w 34"/>
                  <a:gd name="T3" fmla="*/ 86 h 86"/>
                  <a:gd name="T4" fmla="*/ 0 w 34"/>
                  <a:gd name="T5" fmla="*/ 69 h 86"/>
                  <a:gd name="T6" fmla="*/ 0 w 34"/>
                  <a:gd name="T7" fmla="*/ 17 h 86"/>
                  <a:gd name="T8" fmla="*/ 17 w 34"/>
                  <a:gd name="T9" fmla="*/ 0 h 86"/>
                  <a:gd name="T10" fmla="*/ 34 w 34"/>
                  <a:gd name="T11" fmla="*/ 17 h 86"/>
                  <a:gd name="T12" fmla="*/ 34 w 34"/>
                  <a:gd name="T13" fmla="*/ 69 h 86"/>
                  <a:gd name="T14" fmla="*/ 17 w 34"/>
                  <a:gd name="T1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6">
                    <a:moveTo>
                      <a:pt x="17" y="86"/>
                    </a:moveTo>
                    <a:cubicBezTo>
                      <a:pt x="17" y="86"/>
                      <a:pt x="17" y="86"/>
                      <a:pt x="17" y="86"/>
                    </a:cubicBezTo>
                    <a:cubicBezTo>
                      <a:pt x="8" y="86"/>
                      <a:pt x="0" y="78"/>
                      <a:pt x="0" y="6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34" y="78"/>
                      <a:pt x="27" y="86"/>
                      <a:pt x="17" y="86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Rectangle 36"/>
              <p:cNvSpPr/>
              <p:nvPr/>
            </p:nvSpPr>
            <p:spPr bwMode="auto">
              <a:xfrm>
                <a:off x="3458" y="2314"/>
                <a:ext cx="675" cy="15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Rectangle 37"/>
              <p:cNvSpPr/>
              <p:nvPr/>
            </p:nvSpPr>
            <p:spPr bwMode="auto">
              <a:xfrm>
                <a:off x="3458" y="2490"/>
                <a:ext cx="675" cy="15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Rectangle 38"/>
              <p:cNvSpPr/>
              <p:nvPr/>
            </p:nvSpPr>
            <p:spPr bwMode="auto">
              <a:xfrm>
                <a:off x="3458" y="2480"/>
                <a:ext cx="401" cy="31"/>
              </a:xfrm>
              <a:prstGeom prst="rect">
                <a:avLst/>
              </a:pr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39"/>
              <p:cNvSpPr/>
              <p:nvPr/>
            </p:nvSpPr>
            <p:spPr bwMode="auto">
              <a:xfrm>
                <a:off x="3849" y="2456"/>
                <a:ext cx="30" cy="78"/>
              </a:xfrm>
              <a:custGeom>
                <a:avLst/>
                <a:gdLst>
                  <a:gd name="T0" fmla="*/ 17 w 34"/>
                  <a:gd name="T1" fmla="*/ 86 h 86"/>
                  <a:gd name="T2" fmla="*/ 17 w 34"/>
                  <a:gd name="T3" fmla="*/ 86 h 86"/>
                  <a:gd name="T4" fmla="*/ 0 w 34"/>
                  <a:gd name="T5" fmla="*/ 69 h 86"/>
                  <a:gd name="T6" fmla="*/ 0 w 34"/>
                  <a:gd name="T7" fmla="*/ 18 h 86"/>
                  <a:gd name="T8" fmla="*/ 17 w 34"/>
                  <a:gd name="T9" fmla="*/ 0 h 86"/>
                  <a:gd name="T10" fmla="*/ 34 w 34"/>
                  <a:gd name="T11" fmla="*/ 18 h 86"/>
                  <a:gd name="T12" fmla="*/ 34 w 34"/>
                  <a:gd name="T13" fmla="*/ 69 h 86"/>
                  <a:gd name="T14" fmla="*/ 17 w 34"/>
                  <a:gd name="T1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6">
                    <a:moveTo>
                      <a:pt x="17" y="86"/>
                    </a:moveTo>
                    <a:cubicBezTo>
                      <a:pt x="17" y="86"/>
                      <a:pt x="17" y="86"/>
                      <a:pt x="17" y="86"/>
                    </a:cubicBezTo>
                    <a:cubicBezTo>
                      <a:pt x="7" y="86"/>
                      <a:pt x="0" y="79"/>
                      <a:pt x="0" y="6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8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34" y="79"/>
                      <a:pt x="26" y="86"/>
                      <a:pt x="17" y="86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Rectangle 40"/>
              <p:cNvSpPr/>
              <p:nvPr/>
            </p:nvSpPr>
            <p:spPr bwMode="auto">
              <a:xfrm>
                <a:off x="3458" y="2306"/>
                <a:ext cx="234" cy="31"/>
              </a:xfrm>
              <a:prstGeom prst="rect">
                <a:avLst/>
              </a:pr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Freeform 41"/>
              <p:cNvSpPr/>
              <p:nvPr/>
            </p:nvSpPr>
            <p:spPr bwMode="auto">
              <a:xfrm>
                <a:off x="3672" y="2283"/>
                <a:ext cx="32" cy="77"/>
              </a:xfrm>
              <a:custGeom>
                <a:avLst/>
                <a:gdLst>
                  <a:gd name="T0" fmla="*/ 17 w 35"/>
                  <a:gd name="T1" fmla="*/ 86 h 86"/>
                  <a:gd name="T2" fmla="*/ 17 w 35"/>
                  <a:gd name="T3" fmla="*/ 86 h 86"/>
                  <a:gd name="T4" fmla="*/ 0 w 35"/>
                  <a:gd name="T5" fmla="*/ 69 h 86"/>
                  <a:gd name="T6" fmla="*/ 0 w 35"/>
                  <a:gd name="T7" fmla="*/ 18 h 86"/>
                  <a:gd name="T8" fmla="*/ 17 w 35"/>
                  <a:gd name="T9" fmla="*/ 0 h 86"/>
                  <a:gd name="T10" fmla="*/ 35 w 35"/>
                  <a:gd name="T11" fmla="*/ 18 h 86"/>
                  <a:gd name="T12" fmla="*/ 35 w 35"/>
                  <a:gd name="T13" fmla="*/ 69 h 86"/>
                  <a:gd name="T14" fmla="*/ 17 w 35"/>
                  <a:gd name="T1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6">
                    <a:moveTo>
                      <a:pt x="17" y="86"/>
                    </a:moveTo>
                    <a:cubicBezTo>
                      <a:pt x="17" y="86"/>
                      <a:pt x="17" y="86"/>
                      <a:pt x="17" y="86"/>
                    </a:cubicBezTo>
                    <a:cubicBezTo>
                      <a:pt x="8" y="86"/>
                      <a:pt x="0" y="79"/>
                      <a:pt x="0" y="6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79"/>
                      <a:pt x="27" y="86"/>
                      <a:pt x="17" y="86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" name="Rectangle 42"/>
              <p:cNvSpPr/>
              <p:nvPr/>
            </p:nvSpPr>
            <p:spPr bwMode="auto">
              <a:xfrm>
                <a:off x="3458" y="2661"/>
                <a:ext cx="675" cy="16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" name="Rectangle 43"/>
              <p:cNvSpPr/>
              <p:nvPr/>
            </p:nvSpPr>
            <p:spPr bwMode="auto">
              <a:xfrm>
                <a:off x="3458" y="2653"/>
                <a:ext cx="516" cy="32"/>
              </a:xfrm>
              <a:prstGeom prst="rect">
                <a:avLst/>
              </a:pr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" name="Freeform 44"/>
              <p:cNvSpPr/>
              <p:nvPr/>
            </p:nvSpPr>
            <p:spPr bwMode="auto">
              <a:xfrm>
                <a:off x="3967" y="2630"/>
                <a:ext cx="31" cy="77"/>
              </a:xfrm>
              <a:custGeom>
                <a:avLst/>
                <a:gdLst>
                  <a:gd name="T0" fmla="*/ 17 w 34"/>
                  <a:gd name="T1" fmla="*/ 86 h 86"/>
                  <a:gd name="T2" fmla="*/ 17 w 34"/>
                  <a:gd name="T3" fmla="*/ 86 h 86"/>
                  <a:gd name="T4" fmla="*/ 0 w 34"/>
                  <a:gd name="T5" fmla="*/ 69 h 86"/>
                  <a:gd name="T6" fmla="*/ 0 w 34"/>
                  <a:gd name="T7" fmla="*/ 18 h 86"/>
                  <a:gd name="T8" fmla="*/ 17 w 34"/>
                  <a:gd name="T9" fmla="*/ 0 h 86"/>
                  <a:gd name="T10" fmla="*/ 34 w 34"/>
                  <a:gd name="T11" fmla="*/ 18 h 86"/>
                  <a:gd name="T12" fmla="*/ 34 w 34"/>
                  <a:gd name="T13" fmla="*/ 69 h 86"/>
                  <a:gd name="T14" fmla="*/ 17 w 34"/>
                  <a:gd name="T1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6">
                    <a:moveTo>
                      <a:pt x="17" y="86"/>
                    </a:moveTo>
                    <a:cubicBezTo>
                      <a:pt x="17" y="86"/>
                      <a:pt x="17" y="86"/>
                      <a:pt x="17" y="86"/>
                    </a:cubicBezTo>
                    <a:cubicBezTo>
                      <a:pt x="7" y="86"/>
                      <a:pt x="0" y="79"/>
                      <a:pt x="0" y="6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8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34" y="79"/>
                      <a:pt x="26" y="86"/>
                      <a:pt x="17" y="86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9" name="Freeform 45"/>
              <p:cNvSpPr/>
              <p:nvPr/>
            </p:nvSpPr>
            <p:spPr bwMode="auto">
              <a:xfrm>
                <a:off x="4161" y="2264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1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1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1 h 116"/>
                  <a:gd name="T20" fmla="*/ 14 w 352"/>
                  <a:gd name="T21" fmla="*/ 101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1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close/>
                    <a:moveTo>
                      <a:pt x="14" y="101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1"/>
                    </a:lnTo>
                    <a:lnTo>
                      <a:pt x="14" y="101"/>
                    </a:lnTo>
                    <a:close/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0" name="Freeform 46"/>
              <p:cNvSpPr/>
              <p:nvPr/>
            </p:nvSpPr>
            <p:spPr bwMode="auto">
              <a:xfrm>
                <a:off x="4161" y="2264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1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1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1 h 116"/>
                  <a:gd name="T20" fmla="*/ 14 w 352"/>
                  <a:gd name="T21" fmla="*/ 101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1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moveTo>
                      <a:pt x="14" y="101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1"/>
                    </a:lnTo>
                    <a:lnTo>
                      <a:pt x="14" y="101"/>
                    </a:lnTo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1" name="Rectangle 47"/>
              <p:cNvSpPr/>
              <p:nvPr/>
            </p:nvSpPr>
            <p:spPr bwMode="auto">
              <a:xfrm>
                <a:off x="4184" y="2291"/>
                <a:ext cx="62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2" name="Freeform 48"/>
              <p:cNvSpPr/>
              <p:nvPr/>
            </p:nvSpPr>
            <p:spPr bwMode="auto">
              <a:xfrm>
                <a:off x="4161" y="2437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5 h 116"/>
                  <a:gd name="T16" fmla="*/ 338 w 352"/>
                  <a:gd name="T17" fmla="*/ 15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close/>
                    <a:moveTo>
                      <a:pt x="14" y="102"/>
                    </a:moveTo>
                    <a:lnTo>
                      <a:pt x="14" y="15"/>
                    </a:lnTo>
                    <a:lnTo>
                      <a:pt x="338" y="15"/>
                    </a:lnTo>
                    <a:lnTo>
                      <a:pt x="338" y="102"/>
                    </a:lnTo>
                    <a:lnTo>
                      <a:pt x="14" y="102"/>
                    </a:lnTo>
                    <a:close/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3" name="Freeform 49"/>
              <p:cNvSpPr/>
              <p:nvPr/>
            </p:nvSpPr>
            <p:spPr bwMode="auto">
              <a:xfrm>
                <a:off x="4161" y="2437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5 h 116"/>
                  <a:gd name="T16" fmla="*/ 338 w 352"/>
                  <a:gd name="T17" fmla="*/ 15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moveTo>
                      <a:pt x="14" y="102"/>
                    </a:moveTo>
                    <a:lnTo>
                      <a:pt x="14" y="15"/>
                    </a:lnTo>
                    <a:lnTo>
                      <a:pt x="338" y="15"/>
                    </a:lnTo>
                    <a:lnTo>
                      <a:pt x="338" y="102"/>
                    </a:lnTo>
                    <a:lnTo>
                      <a:pt x="14" y="102"/>
                    </a:lnTo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4" name="Rectangle 50"/>
              <p:cNvSpPr/>
              <p:nvPr/>
            </p:nvSpPr>
            <p:spPr bwMode="auto">
              <a:xfrm>
                <a:off x="4184" y="2464"/>
                <a:ext cx="176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4161" y="2611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close/>
                    <a:moveTo>
                      <a:pt x="14" y="102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2"/>
                    </a:lnTo>
                    <a:lnTo>
                      <a:pt x="14" y="102"/>
                    </a:lnTo>
                    <a:close/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6" name="Freeform 52"/>
              <p:cNvSpPr/>
              <p:nvPr/>
            </p:nvSpPr>
            <p:spPr bwMode="auto">
              <a:xfrm>
                <a:off x="4161" y="2611"/>
                <a:ext cx="352" cy="116"/>
              </a:xfrm>
              <a:custGeom>
                <a:avLst/>
                <a:gdLst>
                  <a:gd name="T0" fmla="*/ 345 w 352"/>
                  <a:gd name="T1" fmla="*/ 109 h 116"/>
                  <a:gd name="T2" fmla="*/ 345 w 352"/>
                  <a:gd name="T3" fmla="*/ 109 h 116"/>
                  <a:gd name="T4" fmla="*/ 345 w 352"/>
                  <a:gd name="T5" fmla="*/ 102 h 116"/>
                  <a:gd name="T6" fmla="*/ 345 w 352"/>
                  <a:gd name="T7" fmla="*/ 109 h 116"/>
                  <a:gd name="T8" fmla="*/ 352 w 352"/>
                  <a:gd name="T9" fmla="*/ 109 h 116"/>
                  <a:gd name="T10" fmla="*/ 345 w 352"/>
                  <a:gd name="T11" fmla="*/ 109 h 116"/>
                  <a:gd name="T12" fmla="*/ 14 w 352"/>
                  <a:gd name="T13" fmla="*/ 102 h 116"/>
                  <a:gd name="T14" fmla="*/ 14 w 352"/>
                  <a:gd name="T15" fmla="*/ 14 h 116"/>
                  <a:gd name="T16" fmla="*/ 338 w 352"/>
                  <a:gd name="T17" fmla="*/ 14 h 116"/>
                  <a:gd name="T18" fmla="*/ 338 w 352"/>
                  <a:gd name="T19" fmla="*/ 102 h 116"/>
                  <a:gd name="T20" fmla="*/ 14 w 352"/>
                  <a:gd name="T21" fmla="*/ 102 h 116"/>
                  <a:gd name="T22" fmla="*/ 352 w 352"/>
                  <a:gd name="T23" fmla="*/ 0 h 116"/>
                  <a:gd name="T24" fmla="*/ 0 w 352"/>
                  <a:gd name="T25" fmla="*/ 0 h 116"/>
                  <a:gd name="T26" fmla="*/ 0 w 352"/>
                  <a:gd name="T27" fmla="*/ 116 h 116"/>
                  <a:gd name="T28" fmla="*/ 352 w 352"/>
                  <a:gd name="T29" fmla="*/ 116 h 116"/>
                  <a:gd name="T30" fmla="*/ 352 w 352"/>
                  <a:gd name="T31" fmla="*/ 109 h 116"/>
                  <a:gd name="T32" fmla="*/ 352 w 352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2" h="116">
                    <a:moveTo>
                      <a:pt x="345" y="109"/>
                    </a:moveTo>
                    <a:lnTo>
                      <a:pt x="345" y="109"/>
                    </a:lnTo>
                    <a:lnTo>
                      <a:pt x="345" y="102"/>
                    </a:lnTo>
                    <a:lnTo>
                      <a:pt x="345" y="109"/>
                    </a:lnTo>
                    <a:lnTo>
                      <a:pt x="352" y="109"/>
                    </a:lnTo>
                    <a:lnTo>
                      <a:pt x="345" y="109"/>
                    </a:lnTo>
                    <a:moveTo>
                      <a:pt x="14" y="102"/>
                    </a:moveTo>
                    <a:lnTo>
                      <a:pt x="14" y="14"/>
                    </a:lnTo>
                    <a:lnTo>
                      <a:pt x="338" y="14"/>
                    </a:lnTo>
                    <a:lnTo>
                      <a:pt x="338" y="102"/>
                    </a:lnTo>
                    <a:lnTo>
                      <a:pt x="14" y="102"/>
                    </a:lnTo>
                    <a:moveTo>
                      <a:pt x="352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352" y="116"/>
                    </a:lnTo>
                    <a:lnTo>
                      <a:pt x="352" y="109"/>
                    </a:lnTo>
                    <a:lnTo>
                      <a:pt x="3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7" name="Rectangle 53"/>
              <p:cNvSpPr/>
              <p:nvPr/>
            </p:nvSpPr>
            <p:spPr bwMode="auto">
              <a:xfrm>
                <a:off x="4184" y="2638"/>
                <a:ext cx="104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8" name="Freeform 54"/>
              <p:cNvSpPr/>
              <p:nvPr/>
            </p:nvSpPr>
            <p:spPr bwMode="auto">
              <a:xfrm>
                <a:off x="4020" y="2784"/>
                <a:ext cx="493" cy="116"/>
              </a:xfrm>
              <a:custGeom>
                <a:avLst/>
                <a:gdLst>
                  <a:gd name="T0" fmla="*/ 486 w 493"/>
                  <a:gd name="T1" fmla="*/ 109 h 116"/>
                  <a:gd name="T2" fmla="*/ 486 w 493"/>
                  <a:gd name="T3" fmla="*/ 109 h 116"/>
                  <a:gd name="T4" fmla="*/ 486 w 493"/>
                  <a:gd name="T5" fmla="*/ 102 h 116"/>
                  <a:gd name="T6" fmla="*/ 486 w 493"/>
                  <a:gd name="T7" fmla="*/ 109 h 116"/>
                  <a:gd name="T8" fmla="*/ 493 w 493"/>
                  <a:gd name="T9" fmla="*/ 109 h 116"/>
                  <a:gd name="T10" fmla="*/ 486 w 493"/>
                  <a:gd name="T11" fmla="*/ 109 h 116"/>
                  <a:gd name="T12" fmla="*/ 14 w 493"/>
                  <a:gd name="T13" fmla="*/ 102 h 116"/>
                  <a:gd name="T14" fmla="*/ 14 w 493"/>
                  <a:gd name="T15" fmla="*/ 15 h 116"/>
                  <a:gd name="T16" fmla="*/ 479 w 493"/>
                  <a:gd name="T17" fmla="*/ 15 h 116"/>
                  <a:gd name="T18" fmla="*/ 479 w 493"/>
                  <a:gd name="T19" fmla="*/ 102 h 116"/>
                  <a:gd name="T20" fmla="*/ 14 w 493"/>
                  <a:gd name="T21" fmla="*/ 102 h 116"/>
                  <a:gd name="T22" fmla="*/ 493 w 493"/>
                  <a:gd name="T23" fmla="*/ 0 h 116"/>
                  <a:gd name="T24" fmla="*/ 0 w 493"/>
                  <a:gd name="T25" fmla="*/ 0 h 116"/>
                  <a:gd name="T26" fmla="*/ 0 w 493"/>
                  <a:gd name="T27" fmla="*/ 116 h 116"/>
                  <a:gd name="T28" fmla="*/ 493 w 493"/>
                  <a:gd name="T29" fmla="*/ 116 h 116"/>
                  <a:gd name="T30" fmla="*/ 493 w 493"/>
                  <a:gd name="T31" fmla="*/ 109 h 116"/>
                  <a:gd name="T32" fmla="*/ 493 w 493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3" h="116">
                    <a:moveTo>
                      <a:pt x="486" y="109"/>
                    </a:moveTo>
                    <a:lnTo>
                      <a:pt x="486" y="109"/>
                    </a:lnTo>
                    <a:lnTo>
                      <a:pt x="486" y="102"/>
                    </a:lnTo>
                    <a:lnTo>
                      <a:pt x="486" y="109"/>
                    </a:lnTo>
                    <a:lnTo>
                      <a:pt x="493" y="109"/>
                    </a:lnTo>
                    <a:lnTo>
                      <a:pt x="486" y="109"/>
                    </a:lnTo>
                    <a:close/>
                    <a:moveTo>
                      <a:pt x="14" y="102"/>
                    </a:moveTo>
                    <a:lnTo>
                      <a:pt x="14" y="15"/>
                    </a:lnTo>
                    <a:lnTo>
                      <a:pt x="479" y="15"/>
                    </a:lnTo>
                    <a:lnTo>
                      <a:pt x="479" y="102"/>
                    </a:lnTo>
                    <a:lnTo>
                      <a:pt x="14" y="102"/>
                    </a:lnTo>
                    <a:close/>
                    <a:moveTo>
                      <a:pt x="493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493" y="116"/>
                    </a:lnTo>
                    <a:lnTo>
                      <a:pt x="493" y="10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9" name="Freeform 55"/>
              <p:cNvSpPr/>
              <p:nvPr/>
            </p:nvSpPr>
            <p:spPr bwMode="auto">
              <a:xfrm>
                <a:off x="4020" y="2784"/>
                <a:ext cx="493" cy="116"/>
              </a:xfrm>
              <a:custGeom>
                <a:avLst/>
                <a:gdLst>
                  <a:gd name="T0" fmla="*/ 486 w 493"/>
                  <a:gd name="T1" fmla="*/ 109 h 116"/>
                  <a:gd name="T2" fmla="*/ 486 w 493"/>
                  <a:gd name="T3" fmla="*/ 109 h 116"/>
                  <a:gd name="T4" fmla="*/ 486 w 493"/>
                  <a:gd name="T5" fmla="*/ 102 h 116"/>
                  <a:gd name="T6" fmla="*/ 486 w 493"/>
                  <a:gd name="T7" fmla="*/ 109 h 116"/>
                  <a:gd name="T8" fmla="*/ 493 w 493"/>
                  <a:gd name="T9" fmla="*/ 109 h 116"/>
                  <a:gd name="T10" fmla="*/ 486 w 493"/>
                  <a:gd name="T11" fmla="*/ 109 h 116"/>
                  <a:gd name="T12" fmla="*/ 14 w 493"/>
                  <a:gd name="T13" fmla="*/ 102 h 116"/>
                  <a:gd name="T14" fmla="*/ 14 w 493"/>
                  <a:gd name="T15" fmla="*/ 15 h 116"/>
                  <a:gd name="T16" fmla="*/ 479 w 493"/>
                  <a:gd name="T17" fmla="*/ 15 h 116"/>
                  <a:gd name="T18" fmla="*/ 479 w 493"/>
                  <a:gd name="T19" fmla="*/ 102 h 116"/>
                  <a:gd name="T20" fmla="*/ 14 w 493"/>
                  <a:gd name="T21" fmla="*/ 102 h 116"/>
                  <a:gd name="T22" fmla="*/ 493 w 493"/>
                  <a:gd name="T23" fmla="*/ 0 h 116"/>
                  <a:gd name="T24" fmla="*/ 0 w 493"/>
                  <a:gd name="T25" fmla="*/ 0 h 116"/>
                  <a:gd name="T26" fmla="*/ 0 w 493"/>
                  <a:gd name="T27" fmla="*/ 116 h 116"/>
                  <a:gd name="T28" fmla="*/ 493 w 493"/>
                  <a:gd name="T29" fmla="*/ 116 h 116"/>
                  <a:gd name="T30" fmla="*/ 493 w 493"/>
                  <a:gd name="T31" fmla="*/ 109 h 116"/>
                  <a:gd name="T32" fmla="*/ 493 w 493"/>
                  <a:gd name="T3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3" h="116">
                    <a:moveTo>
                      <a:pt x="486" y="109"/>
                    </a:moveTo>
                    <a:lnTo>
                      <a:pt x="486" y="109"/>
                    </a:lnTo>
                    <a:lnTo>
                      <a:pt x="486" y="102"/>
                    </a:lnTo>
                    <a:lnTo>
                      <a:pt x="486" y="109"/>
                    </a:lnTo>
                    <a:lnTo>
                      <a:pt x="493" y="109"/>
                    </a:lnTo>
                    <a:lnTo>
                      <a:pt x="486" y="109"/>
                    </a:lnTo>
                    <a:moveTo>
                      <a:pt x="14" y="102"/>
                    </a:moveTo>
                    <a:lnTo>
                      <a:pt x="14" y="15"/>
                    </a:lnTo>
                    <a:lnTo>
                      <a:pt x="479" y="15"/>
                    </a:lnTo>
                    <a:lnTo>
                      <a:pt x="479" y="102"/>
                    </a:lnTo>
                    <a:lnTo>
                      <a:pt x="14" y="102"/>
                    </a:lnTo>
                    <a:moveTo>
                      <a:pt x="493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493" y="116"/>
                    </a:lnTo>
                    <a:lnTo>
                      <a:pt x="493" y="109"/>
                    </a:lnTo>
                    <a:lnTo>
                      <a:pt x="49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0" name="Rectangle 56"/>
              <p:cNvSpPr/>
              <p:nvPr/>
            </p:nvSpPr>
            <p:spPr bwMode="auto">
              <a:xfrm>
                <a:off x="4043" y="2811"/>
                <a:ext cx="245" cy="62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94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>
      <p:transition xmlns:p="http://schemas.openxmlformats.org/presentationml/2006/main" spd="med">
        <p:fade/>
      </p:transition>
    </mc:Fallback>
  </mc:AlternateContent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/>
          </p:cNvSpPr>
          <p:nvPr/>
        </p:nvSpPr>
        <p:spPr>
          <a:xfrm>
            <a:off x="695324" y="2670777"/>
            <a:ext cx="3851275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图标库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</a:t>
            </a:r>
            <a:r>
              <a:rPr lang="en-US" altLang="zh-CN" sz="2800" dirty="0">
                <a:solidFill>
                  <a:srgbClr val="C84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Icon Library</a:t>
            </a:r>
            <a:endParaRPr lang="en-US" altLang="zh-CN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/>
          </p:cNvSpPr>
          <p:nvPr/>
        </p:nvSpPr>
        <p:spPr>
          <a:xfrm>
            <a:off x="695326" y="3303130"/>
            <a:ext cx="3851274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/>
              <a:t>快速获取</a:t>
            </a:r>
            <a:r>
              <a:rPr lang="en-US" altLang="zh-CN" sz="1400" b="1" dirty="0"/>
              <a:t>160,000+ </a:t>
            </a:r>
            <a:r>
              <a:rPr lang="zh-CN" altLang="en-US" sz="1400" b="1" dirty="0"/>
              <a:t>矢量图标素材</a:t>
            </a:r>
            <a:endParaRPr lang="en-US" altLang="zh-CN" sz="1400" b="1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一键插入</a:t>
            </a:r>
            <a:r>
              <a:rPr lang="en-US" altLang="zh-CN" sz="1400" dirty="0"/>
              <a:t>PPT</a:t>
            </a:r>
            <a:r>
              <a:rPr lang="zh-CN" altLang="en-US" sz="1400" dirty="0"/>
              <a:t>文档，任意替换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200" dirty="0"/>
              <a:t>Get access to 160k+ icons in no time.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Click and go. Free to replace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8798BD-DE36-4EE5-844E-8CE5E3A6D6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75" y="2222887"/>
            <a:ext cx="5946140" cy="3451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89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>
      <p:transition xmlns:p="http://schemas.openxmlformats.org/presentationml/2006/main" spd="med">
        <p:fade/>
      </p:transition>
    </mc:Fallback>
  </mc:AlternateContent>
</p:sld>
</file>

<file path=ppt/slides/slide13.xml><?xml version="1.0" encoding="utf-8"?>
<p:sld xmlns:a16="http://schemas.microsoft.com/office/drawing/2014/main" xmlns:p14="http://schemas.microsoft.com/office/powerpoint/2010/main" xmlns:mc="http://schemas.openxmlformats.org/markup-compatibility/2006" xmlns:a14="http://schemas.microsoft.com/office/drawing/2010/main"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27876" y="2670777"/>
            <a:ext cx="4768799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图示库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Diagram Library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27876" y="3303130"/>
            <a:ext cx="4768799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b="1" dirty="0"/>
              <a:t>5000+</a:t>
            </a:r>
            <a:r>
              <a:rPr lang="zh-CN" altLang="en-US" sz="1400" b="1" dirty="0"/>
              <a:t>不断更新的</a:t>
            </a:r>
            <a:r>
              <a:rPr lang="en-US" altLang="zh-CN" sz="1400" b="1" dirty="0"/>
              <a:t>PPT</a:t>
            </a:r>
            <a:r>
              <a:rPr lang="zh-CN" altLang="en-US" sz="1400" b="1" dirty="0"/>
              <a:t>图示素材</a:t>
            </a:r>
            <a:endParaRPr lang="en-US" altLang="zh-CN" sz="1400" b="1" dirty="0"/>
          </a:p>
          <a:p>
            <a:pPr algn="r">
              <a:lnSpc>
                <a:spcPct val="120000"/>
              </a:lnSpc>
            </a:pPr>
            <a:r>
              <a:rPr lang="zh-CN" altLang="en-US" sz="1400" dirty="0"/>
              <a:t>自适应主题色彩与版式</a:t>
            </a:r>
            <a:endParaRPr lang="en-US" altLang="zh-CN" sz="1400" dirty="0"/>
          </a:p>
          <a:p>
            <a:pPr algn="r">
              <a:lnSpc>
                <a:spcPct val="120000"/>
              </a:lnSpc>
            </a:pPr>
            <a:endParaRPr lang="en-US" altLang="zh-CN" sz="1400" dirty="0"/>
          </a:p>
          <a:p>
            <a:pPr algn="r">
              <a:lnSpc>
                <a:spcPct val="120000"/>
              </a:lnSpc>
            </a:pPr>
            <a:r>
              <a:rPr lang="en-US" altLang="zh-CN" sz="1200" dirty="0"/>
              <a:t>5k+ up-to-date PowerPoint diagrams.</a:t>
            </a:r>
          </a:p>
          <a:p>
            <a:pPr algn="r">
              <a:lnSpc>
                <a:spcPct val="120000"/>
              </a:lnSpc>
            </a:pPr>
            <a:r>
              <a:rPr lang="en-US" altLang="zh-CN" sz="1200" dirty="0"/>
              <a:t>Automatically adopt to theme color and layout</a:t>
            </a: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41122E51-FC02-4D74-B380-506FE6CE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1691586"/>
            <a:ext cx="7303641" cy="4743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20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>
      <p:transition xmlns:p="http://schemas.openxmlformats.org/presentationml/2006/main" spd="med">
        <p:fade/>
      </p:transition>
    </mc:Fallback>
  </mc:AlternateContent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0">
            <a:extLst>
              <a:ext uri="{FF2B5EF4-FFF2-40B4-BE49-F238E27FC236}">
                <a16:creationId xmlns:a16="http://schemas.microsoft.com/office/drawing/2014/main" id="{9CA8EE32-1766-458E-9E9B-E2FCB1164024}"/>
              </a:ext>
            </a:extLst>
          </p:cNvPr>
          <p:cNvSpPr/>
          <p:nvPr/>
        </p:nvSpPr>
        <p:spPr>
          <a:xfrm>
            <a:off x="698500" y="3120358"/>
            <a:ext cx="3860800" cy="13849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如遇插件无法加载以及</a:t>
            </a:r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更多使用问题与帮助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请关注微信查阅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defTabSz="914354">
              <a:defRPr/>
            </a:pPr>
            <a:r>
              <a:rPr lang="en-US" alt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If you failed to load iSlide</a:t>
            </a:r>
            <a:r>
              <a:rPr lang="en-US" altLang="zh-CN" sz="1400" b="1" baseline="30000" dirty="0">
                <a:cs typeface="+mn-ea"/>
                <a:sym typeface="+mn-lt"/>
              </a:rPr>
              <a:t> </a:t>
            </a:r>
            <a:r>
              <a:rPr lang="en-US" altLang="zh-CN" sz="1400" b="1" baseline="30000" dirty="0">
                <a:solidFill>
                  <a:schemeClr val="bg1"/>
                </a:solidFill>
                <a:cs typeface="+mn-ea"/>
                <a:sym typeface="+mn-lt"/>
              </a:rPr>
              <a:t>®</a:t>
            </a:r>
            <a:r>
              <a:rPr lang="en-US" alt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 add-in or have problems about our features</a:t>
            </a:r>
          </a:p>
          <a:p>
            <a:pPr defTabSz="914354">
              <a:defRPr/>
            </a:pPr>
            <a:r>
              <a:rPr lang="en-US" altLang="zh-CN" sz="1400" dirty="0">
                <a:solidFill>
                  <a:schemeClr val="bg1"/>
                </a:solidFill>
                <a:sym typeface="Arial" panose="020B0604020202020204" pitchFamily="34" charset="0"/>
              </a:rPr>
              <a:t>CONTACT US at support@islide.cc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7238DD-FD96-4988-ADB5-2319A5FC5C17}"/>
              </a:ext>
            </a:extLst>
          </p:cNvPr>
          <p:cNvGrpSpPr/>
          <p:nvPr/>
        </p:nvGrpSpPr>
        <p:grpSpPr>
          <a:xfrm>
            <a:off x="698500" y="2930525"/>
            <a:ext cx="4143028" cy="1856994"/>
            <a:chOff x="698500" y="2930525"/>
            <a:chExt cx="4143028" cy="185699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47B5EA-66CE-4EB0-9364-ADC2689D8BEF}"/>
                </a:ext>
              </a:extLst>
            </p:cNvPr>
            <p:cNvCxnSpPr/>
            <p:nvPr/>
          </p:nvCxnSpPr>
          <p:spPr>
            <a:xfrm>
              <a:off x="698500" y="2930525"/>
              <a:ext cx="4143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80AA14B-2198-4B05-B4FA-EE97426B10C8}"/>
                </a:ext>
              </a:extLst>
            </p:cNvPr>
            <p:cNvCxnSpPr/>
            <p:nvPr/>
          </p:nvCxnSpPr>
          <p:spPr>
            <a:xfrm>
              <a:off x="698500" y="4787519"/>
              <a:ext cx="4143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4920F9-8A0C-4A93-8187-2122148DE3E8}"/>
              </a:ext>
            </a:extLst>
          </p:cNvPr>
          <p:cNvGrpSpPr/>
          <p:nvPr/>
        </p:nvGrpSpPr>
        <p:grpSpPr>
          <a:xfrm>
            <a:off x="698500" y="4812919"/>
            <a:ext cx="3579430" cy="584581"/>
            <a:chOff x="698500" y="4812919"/>
            <a:chExt cx="3579430" cy="5845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1BB52B-6957-46DF-9317-101A05C55B1C}"/>
                </a:ext>
              </a:extLst>
            </p:cNvPr>
            <p:cNvSpPr/>
            <p:nvPr/>
          </p:nvSpPr>
          <p:spPr>
            <a:xfrm>
              <a:off x="698500" y="4924646"/>
              <a:ext cx="3565840" cy="20127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www.islide.cc </a:t>
              </a:r>
            </a:p>
          </p:txBody>
        </p:sp>
        <p:sp>
          <p:nvSpPr>
            <p:cNvPr id="5" name="矩形 4">
              <a:hlinkClick r:id="rId3"/>
              <a:extLst>
                <a:ext uri="{FF2B5EF4-FFF2-40B4-BE49-F238E27FC236}">
                  <a16:creationId xmlns:a16="http://schemas.microsoft.com/office/drawing/2014/main" id="{4B9F5BD8-121B-4615-849D-6535A3F1E1E8}"/>
                </a:ext>
              </a:extLst>
            </p:cNvPr>
            <p:cNvSpPr/>
            <p:nvPr/>
          </p:nvSpPr>
          <p:spPr>
            <a:xfrm>
              <a:off x="698500" y="4812919"/>
              <a:ext cx="3579430" cy="5845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076212-631F-4419-A298-2250EC7DC865}"/>
              </a:ext>
            </a:extLst>
          </p:cNvPr>
          <p:cNvGrpSpPr/>
          <p:nvPr/>
        </p:nvGrpSpPr>
        <p:grpSpPr>
          <a:xfrm>
            <a:off x="728941" y="2316605"/>
            <a:ext cx="1282056" cy="370307"/>
            <a:chOff x="728941" y="2316605"/>
            <a:chExt cx="1282056" cy="370307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1C4459F-5423-4B55-8E10-1A259760FA0A}"/>
                </a:ext>
              </a:extLst>
            </p:cNvPr>
            <p:cNvSpPr/>
            <p:nvPr/>
          </p:nvSpPr>
          <p:spPr bwMode="auto">
            <a:xfrm>
              <a:off x="728941" y="2316605"/>
              <a:ext cx="370306" cy="37030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FC02B19-4D01-48FC-95D7-0EEF76F737F6}"/>
                </a:ext>
              </a:extLst>
            </p:cNvPr>
            <p:cNvSpPr/>
            <p:nvPr/>
          </p:nvSpPr>
          <p:spPr bwMode="auto">
            <a:xfrm>
              <a:off x="1267423" y="2380412"/>
              <a:ext cx="198256" cy="257962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B320BE0-D277-40CB-826A-B65E2FE58594}"/>
                </a:ext>
              </a:extLst>
            </p:cNvPr>
            <p:cNvSpPr/>
            <p:nvPr/>
          </p:nvSpPr>
          <p:spPr bwMode="auto">
            <a:xfrm>
              <a:off x="1506469" y="2384286"/>
              <a:ext cx="30764" cy="249758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CFA4D65-4E1F-4F53-AFAF-1C875FBBD21F}"/>
                </a:ext>
              </a:extLst>
            </p:cNvPr>
            <p:cNvSpPr/>
            <p:nvPr/>
          </p:nvSpPr>
          <p:spPr bwMode="auto">
            <a:xfrm>
              <a:off x="1584177" y="2384286"/>
              <a:ext cx="30080" cy="249758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6BB1B70F-8BCF-467B-B234-FA70D73D2F6E}"/>
                </a:ext>
              </a:extLst>
            </p:cNvPr>
            <p:cNvSpPr/>
            <p:nvPr/>
          </p:nvSpPr>
          <p:spPr bwMode="auto">
            <a:xfrm>
              <a:off x="1199514" y="2384286"/>
              <a:ext cx="30536" cy="249758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50C0ED66-AEDF-4CBD-8AD4-D6EE6A22FFE5}"/>
                </a:ext>
              </a:extLst>
            </p:cNvPr>
            <p:cNvSpPr/>
            <p:nvPr/>
          </p:nvSpPr>
          <p:spPr bwMode="auto">
            <a:xfrm>
              <a:off x="1650490" y="2384286"/>
              <a:ext cx="156098" cy="25408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55D8518-742C-41FE-997D-C3A060850DD4}"/>
                </a:ext>
              </a:extLst>
            </p:cNvPr>
            <p:cNvSpPr/>
            <p:nvPr/>
          </p:nvSpPr>
          <p:spPr bwMode="auto">
            <a:xfrm>
              <a:off x="1844872" y="2449004"/>
              <a:ext cx="166125" cy="189369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3E45F77-4AEC-4756-9777-7BC54383C927}"/>
              </a:ext>
            </a:extLst>
          </p:cNvPr>
          <p:cNvGrpSpPr/>
          <p:nvPr/>
        </p:nvGrpSpPr>
        <p:grpSpPr>
          <a:xfrm>
            <a:off x="5226074" y="2930525"/>
            <a:ext cx="1856994" cy="1856994"/>
            <a:chOff x="5226074" y="2930525"/>
            <a:chExt cx="1856994" cy="185699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7E5624C-4A1A-4D4B-B711-351A05CE2B7B}"/>
                </a:ext>
              </a:extLst>
            </p:cNvPr>
            <p:cNvGrpSpPr/>
            <p:nvPr/>
          </p:nvGrpSpPr>
          <p:grpSpPr>
            <a:xfrm>
              <a:off x="5226074" y="2930525"/>
              <a:ext cx="1856994" cy="1856994"/>
              <a:chOff x="8517467" y="4097705"/>
              <a:chExt cx="829733" cy="82973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22E7170-2F27-433E-A1C1-322993648A51}"/>
                  </a:ext>
                </a:extLst>
              </p:cNvPr>
              <p:cNvSpPr/>
              <p:nvPr userDrawn="1"/>
            </p:nvSpPr>
            <p:spPr>
              <a:xfrm>
                <a:off x="8517467" y="4097705"/>
                <a:ext cx="829733" cy="829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9287983-907A-44CC-9499-35B806862486}"/>
                  </a:ext>
                </a:extLst>
              </p:cNvPr>
              <p:cNvGrpSpPr/>
              <p:nvPr userDrawn="1"/>
            </p:nvGrpSpPr>
            <p:grpSpPr>
              <a:xfrm>
                <a:off x="8578264" y="4157965"/>
                <a:ext cx="708139" cy="709213"/>
                <a:chOff x="4701908" y="1491285"/>
                <a:chExt cx="2313252" cy="2316762"/>
              </a:xfrm>
            </p:grpSpPr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455AA1BB-D2CC-469F-A56B-8B02D529624E}"/>
                    </a:ext>
                  </a:extLst>
                </p:cNvPr>
                <p:cNvPicPr/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1" r="709" b="557"/>
                <a:stretch/>
              </p:blipFill>
              <p:spPr>
                <a:xfrm>
                  <a:off x="4701908" y="1491285"/>
                  <a:ext cx="2313252" cy="2316762"/>
                </a:xfrm>
                <a:prstGeom prst="rect">
                  <a:avLst/>
                </a:prstGeom>
              </p:spPr>
            </p:pic>
            <p:sp>
              <p:nvSpPr>
                <p:cNvPr id="19" name="圆角矩形 82">
                  <a:extLst>
                    <a:ext uri="{FF2B5EF4-FFF2-40B4-BE49-F238E27FC236}">
                      <a16:creationId xmlns:a16="http://schemas.microsoft.com/office/drawing/2014/main" id="{E035634E-A97F-4FA6-B046-1CB776DE269D}"/>
                    </a:ext>
                  </a:extLst>
                </p:cNvPr>
                <p:cNvSpPr/>
                <p:nvPr/>
              </p:nvSpPr>
              <p:spPr>
                <a:xfrm>
                  <a:off x="5497246" y="2288376"/>
                  <a:ext cx="722580" cy="72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BE3D884-318B-451B-A943-A9BF9A338DDD}"/>
                </a:ext>
              </a:extLst>
            </p:cNvPr>
            <p:cNvSpPr/>
            <p:nvPr/>
          </p:nvSpPr>
          <p:spPr bwMode="auto">
            <a:xfrm>
              <a:off x="5947411" y="3651862"/>
              <a:ext cx="414320" cy="414320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57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 bwMode="auto">
          <a:xfrm>
            <a:off x="2835738" y="2684214"/>
            <a:ext cx="1174394" cy="117264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64747" y="2976454"/>
            <a:ext cx="516374" cy="588169"/>
          </a:xfrm>
          <a:custGeom>
            <a:avLst/>
            <a:gdLst>
              <a:gd name="connsiteX0" fmla="*/ 184150 w 296863"/>
              <a:gd name="connsiteY0" fmla="*/ 185737 h 338138"/>
              <a:gd name="connsiteX1" fmla="*/ 184150 w 296863"/>
              <a:gd name="connsiteY1" fmla="*/ 201612 h 338138"/>
              <a:gd name="connsiteX2" fmla="*/ 255588 w 296863"/>
              <a:gd name="connsiteY2" fmla="*/ 201612 h 338138"/>
              <a:gd name="connsiteX3" fmla="*/ 255588 w 296863"/>
              <a:gd name="connsiteY3" fmla="*/ 185737 h 338138"/>
              <a:gd name="connsiteX4" fmla="*/ 184150 w 296863"/>
              <a:gd name="connsiteY4" fmla="*/ 153987 h 338138"/>
              <a:gd name="connsiteX5" fmla="*/ 184150 w 296863"/>
              <a:gd name="connsiteY5" fmla="*/ 169862 h 338138"/>
              <a:gd name="connsiteX6" fmla="*/ 257175 w 296863"/>
              <a:gd name="connsiteY6" fmla="*/ 169862 h 338138"/>
              <a:gd name="connsiteX7" fmla="*/ 257175 w 296863"/>
              <a:gd name="connsiteY7" fmla="*/ 153987 h 338138"/>
              <a:gd name="connsiteX8" fmla="*/ 184150 w 296863"/>
              <a:gd name="connsiteY8" fmla="*/ 123825 h 338138"/>
              <a:gd name="connsiteX9" fmla="*/ 184150 w 296863"/>
              <a:gd name="connsiteY9" fmla="*/ 139700 h 338138"/>
              <a:gd name="connsiteX10" fmla="*/ 257175 w 296863"/>
              <a:gd name="connsiteY10" fmla="*/ 139700 h 338138"/>
              <a:gd name="connsiteX11" fmla="*/ 257175 w 296863"/>
              <a:gd name="connsiteY11" fmla="*/ 123825 h 338138"/>
              <a:gd name="connsiteX12" fmla="*/ 97501 w 296863"/>
              <a:gd name="connsiteY12" fmla="*/ 111125 h 338138"/>
              <a:gd name="connsiteX13" fmla="*/ 44450 w 296863"/>
              <a:gd name="connsiteY13" fmla="*/ 162849 h 338138"/>
              <a:gd name="connsiteX14" fmla="*/ 97501 w 296863"/>
              <a:gd name="connsiteY14" fmla="*/ 215900 h 338138"/>
              <a:gd name="connsiteX15" fmla="*/ 149225 w 296863"/>
              <a:gd name="connsiteY15" fmla="*/ 162849 h 338138"/>
              <a:gd name="connsiteX16" fmla="*/ 97501 w 296863"/>
              <a:gd name="connsiteY16" fmla="*/ 162849 h 338138"/>
              <a:gd name="connsiteX17" fmla="*/ 97501 w 296863"/>
              <a:gd name="connsiteY17" fmla="*/ 111125 h 338138"/>
              <a:gd name="connsiteX18" fmla="*/ 111125 w 296863"/>
              <a:gd name="connsiteY18" fmla="*/ 96837 h 338138"/>
              <a:gd name="connsiteX19" fmla="*/ 111125 w 296863"/>
              <a:gd name="connsiteY19" fmla="*/ 147637 h 338138"/>
              <a:gd name="connsiteX20" fmla="*/ 163513 w 296863"/>
              <a:gd name="connsiteY20" fmla="*/ 147637 h 338138"/>
              <a:gd name="connsiteX21" fmla="*/ 111125 w 296863"/>
              <a:gd name="connsiteY21" fmla="*/ 96837 h 338138"/>
              <a:gd name="connsiteX22" fmla="*/ 23812 w 296863"/>
              <a:gd name="connsiteY22" fmla="*/ 73025 h 338138"/>
              <a:gd name="connsiteX23" fmla="*/ 274637 w 296863"/>
              <a:gd name="connsiteY23" fmla="*/ 73025 h 338138"/>
              <a:gd name="connsiteX24" fmla="*/ 274637 w 296863"/>
              <a:gd name="connsiteY24" fmla="*/ 239713 h 338138"/>
              <a:gd name="connsiteX25" fmla="*/ 165100 w 296863"/>
              <a:gd name="connsiteY25" fmla="*/ 239713 h 338138"/>
              <a:gd name="connsiteX26" fmla="*/ 165100 w 296863"/>
              <a:gd name="connsiteY26" fmla="*/ 290513 h 338138"/>
              <a:gd name="connsiteX27" fmla="*/ 204787 w 296863"/>
              <a:gd name="connsiteY27" fmla="*/ 290513 h 338138"/>
              <a:gd name="connsiteX28" fmla="*/ 204787 w 296863"/>
              <a:gd name="connsiteY28" fmla="*/ 282576 h 338138"/>
              <a:gd name="connsiteX29" fmla="*/ 219075 w 296863"/>
              <a:gd name="connsiteY29" fmla="*/ 282576 h 338138"/>
              <a:gd name="connsiteX30" fmla="*/ 219075 w 296863"/>
              <a:gd name="connsiteY30" fmla="*/ 338138 h 338138"/>
              <a:gd name="connsiteX31" fmla="*/ 204787 w 296863"/>
              <a:gd name="connsiteY31" fmla="*/ 338138 h 338138"/>
              <a:gd name="connsiteX32" fmla="*/ 204787 w 296863"/>
              <a:gd name="connsiteY32" fmla="*/ 309563 h 338138"/>
              <a:gd name="connsiteX33" fmla="*/ 93662 w 296863"/>
              <a:gd name="connsiteY33" fmla="*/ 309563 h 338138"/>
              <a:gd name="connsiteX34" fmla="*/ 93662 w 296863"/>
              <a:gd name="connsiteY34" fmla="*/ 338138 h 338138"/>
              <a:gd name="connsiteX35" fmla="*/ 79375 w 296863"/>
              <a:gd name="connsiteY35" fmla="*/ 338138 h 338138"/>
              <a:gd name="connsiteX36" fmla="*/ 79375 w 296863"/>
              <a:gd name="connsiteY36" fmla="*/ 282576 h 338138"/>
              <a:gd name="connsiteX37" fmla="*/ 93662 w 296863"/>
              <a:gd name="connsiteY37" fmla="*/ 282576 h 338138"/>
              <a:gd name="connsiteX38" fmla="*/ 93662 w 296863"/>
              <a:gd name="connsiteY38" fmla="*/ 290513 h 338138"/>
              <a:gd name="connsiteX39" fmla="*/ 133350 w 296863"/>
              <a:gd name="connsiteY39" fmla="*/ 290513 h 338138"/>
              <a:gd name="connsiteX40" fmla="*/ 133350 w 296863"/>
              <a:gd name="connsiteY40" fmla="*/ 239713 h 338138"/>
              <a:gd name="connsiteX41" fmla="*/ 23812 w 296863"/>
              <a:gd name="connsiteY41" fmla="*/ 239713 h 338138"/>
              <a:gd name="connsiteX42" fmla="*/ 148432 w 296863"/>
              <a:gd name="connsiteY42" fmla="*/ 0 h 338138"/>
              <a:gd name="connsiteX43" fmla="*/ 156313 w 296863"/>
              <a:gd name="connsiteY43" fmla="*/ 8075 h 338138"/>
              <a:gd name="connsiteX44" fmla="*/ 156313 w 296863"/>
              <a:gd name="connsiteY44" fmla="*/ 18843 h 338138"/>
              <a:gd name="connsiteX45" fmla="*/ 296863 w 296863"/>
              <a:gd name="connsiteY45" fmla="*/ 18843 h 338138"/>
              <a:gd name="connsiteX46" fmla="*/ 296863 w 296863"/>
              <a:gd name="connsiteY46" fmla="*/ 61913 h 338138"/>
              <a:gd name="connsiteX47" fmla="*/ 0 w 296863"/>
              <a:gd name="connsiteY47" fmla="*/ 61913 h 338138"/>
              <a:gd name="connsiteX48" fmla="*/ 0 w 296863"/>
              <a:gd name="connsiteY48" fmla="*/ 18843 h 338138"/>
              <a:gd name="connsiteX49" fmla="*/ 140550 w 296863"/>
              <a:gd name="connsiteY49" fmla="*/ 18843 h 338138"/>
              <a:gd name="connsiteX50" fmla="*/ 140550 w 296863"/>
              <a:gd name="connsiteY50" fmla="*/ 8075 h 338138"/>
              <a:gd name="connsiteX51" fmla="*/ 148432 w 296863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6863" h="338138">
                <a:moveTo>
                  <a:pt x="184150" y="185737"/>
                </a:moveTo>
                <a:lnTo>
                  <a:pt x="184150" y="201612"/>
                </a:lnTo>
                <a:lnTo>
                  <a:pt x="255588" y="201612"/>
                </a:lnTo>
                <a:lnTo>
                  <a:pt x="255588" y="185737"/>
                </a:lnTo>
                <a:close/>
                <a:moveTo>
                  <a:pt x="184150" y="153987"/>
                </a:moveTo>
                <a:lnTo>
                  <a:pt x="184150" y="169862"/>
                </a:lnTo>
                <a:lnTo>
                  <a:pt x="257175" y="169862"/>
                </a:lnTo>
                <a:lnTo>
                  <a:pt x="257175" y="153987"/>
                </a:lnTo>
                <a:close/>
                <a:moveTo>
                  <a:pt x="184150" y="123825"/>
                </a:moveTo>
                <a:lnTo>
                  <a:pt x="184150" y="139700"/>
                </a:lnTo>
                <a:lnTo>
                  <a:pt x="257175" y="139700"/>
                </a:lnTo>
                <a:lnTo>
                  <a:pt x="257175" y="123825"/>
                </a:lnTo>
                <a:close/>
                <a:moveTo>
                  <a:pt x="97501" y="111125"/>
                </a:moveTo>
                <a:cubicBezTo>
                  <a:pt x="68323" y="111125"/>
                  <a:pt x="44450" y="133672"/>
                  <a:pt x="44450" y="162849"/>
                </a:cubicBezTo>
                <a:cubicBezTo>
                  <a:pt x="44450" y="192027"/>
                  <a:pt x="68323" y="215900"/>
                  <a:pt x="97501" y="215900"/>
                </a:cubicBezTo>
                <a:cubicBezTo>
                  <a:pt x="125352" y="215900"/>
                  <a:pt x="149225" y="192027"/>
                  <a:pt x="149225" y="162849"/>
                </a:cubicBezTo>
                <a:cubicBezTo>
                  <a:pt x="149225" y="162849"/>
                  <a:pt x="149225" y="162849"/>
                  <a:pt x="97501" y="162849"/>
                </a:cubicBezTo>
                <a:cubicBezTo>
                  <a:pt x="97501" y="162849"/>
                  <a:pt x="97501" y="162849"/>
                  <a:pt x="97501" y="111125"/>
                </a:cubicBezTo>
                <a:close/>
                <a:moveTo>
                  <a:pt x="111125" y="96837"/>
                </a:moveTo>
                <a:lnTo>
                  <a:pt x="111125" y="147637"/>
                </a:lnTo>
                <a:cubicBezTo>
                  <a:pt x="111125" y="147637"/>
                  <a:pt x="111125" y="147637"/>
                  <a:pt x="163513" y="147637"/>
                </a:cubicBezTo>
                <a:cubicBezTo>
                  <a:pt x="163513" y="118981"/>
                  <a:pt x="140677" y="96837"/>
                  <a:pt x="111125" y="96837"/>
                </a:cubicBezTo>
                <a:close/>
                <a:moveTo>
                  <a:pt x="23812" y="73025"/>
                </a:moveTo>
                <a:lnTo>
                  <a:pt x="274637" y="73025"/>
                </a:lnTo>
                <a:lnTo>
                  <a:pt x="274637" y="239713"/>
                </a:lnTo>
                <a:lnTo>
                  <a:pt x="165100" y="239713"/>
                </a:lnTo>
                <a:lnTo>
                  <a:pt x="165100" y="290513"/>
                </a:lnTo>
                <a:lnTo>
                  <a:pt x="204787" y="290513"/>
                </a:lnTo>
                <a:lnTo>
                  <a:pt x="204787" y="282576"/>
                </a:lnTo>
                <a:lnTo>
                  <a:pt x="219075" y="282576"/>
                </a:lnTo>
                <a:lnTo>
                  <a:pt x="219075" y="338138"/>
                </a:lnTo>
                <a:lnTo>
                  <a:pt x="204787" y="338138"/>
                </a:lnTo>
                <a:lnTo>
                  <a:pt x="204787" y="309563"/>
                </a:lnTo>
                <a:lnTo>
                  <a:pt x="93662" y="309563"/>
                </a:lnTo>
                <a:lnTo>
                  <a:pt x="93662" y="338138"/>
                </a:lnTo>
                <a:lnTo>
                  <a:pt x="79375" y="338138"/>
                </a:lnTo>
                <a:lnTo>
                  <a:pt x="79375" y="282576"/>
                </a:lnTo>
                <a:lnTo>
                  <a:pt x="93662" y="282576"/>
                </a:lnTo>
                <a:lnTo>
                  <a:pt x="93662" y="290513"/>
                </a:lnTo>
                <a:lnTo>
                  <a:pt x="133350" y="290513"/>
                </a:lnTo>
                <a:lnTo>
                  <a:pt x="133350" y="239713"/>
                </a:lnTo>
                <a:lnTo>
                  <a:pt x="23812" y="239713"/>
                </a:lnTo>
                <a:close/>
                <a:moveTo>
                  <a:pt x="148432" y="0"/>
                </a:moveTo>
                <a:cubicBezTo>
                  <a:pt x="152372" y="0"/>
                  <a:pt x="156313" y="4038"/>
                  <a:pt x="156313" y="8075"/>
                </a:cubicBezTo>
                <a:cubicBezTo>
                  <a:pt x="156313" y="8075"/>
                  <a:pt x="156313" y="8075"/>
                  <a:pt x="156313" y="18843"/>
                </a:cubicBezTo>
                <a:lnTo>
                  <a:pt x="296863" y="18843"/>
                </a:lnTo>
                <a:cubicBezTo>
                  <a:pt x="296863" y="18843"/>
                  <a:pt x="296863" y="18843"/>
                  <a:pt x="296863" y="61913"/>
                </a:cubicBezTo>
                <a:cubicBezTo>
                  <a:pt x="296863" y="61913"/>
                  <a:pt x="296863" y="61913"/>
                  <a:pt x="0" y="61913"/>
                </a:cubicBezTo>
                <a:cubicBezTo>
                  <a:pt x="0" y="61913"/>
                  <a:pt x="0" y="61913"/>
                  <a:pt x="0" y="18843"/>
                </a:cubicBezTo>
                <a:cubicBezTo>
                  <a:pt x="0" y="18843"/>
                  <a:pt x="0" y="18843"/>
                  <a:pt x="140550" y="18843"/>
                </a:cubicBezTo>
                <a:cubicBezTo>
                  <a:pt x="140550" y="18843"/>
                  <a:pt x="140550" y="18843"/>
                  <a:pt x="140550" y="8075"/>
                </a:cubicBezTo>
                <a:cubicBezTo>
                  <a:pt x="140550" y="4038"/>
                  <a:pt x="144491" y="0"/>
                  <a:pt x="1484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3201" y="3896416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大量的报告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en-US" sz="1200" dirty="0">
                <a:solidFill>
                  <a:schemeClr val="bg1"/>
                </a:solidFill>
              </a:rPr>
              <a:t>路演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lots of reports/roadshows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/>
          <p:nvPr/>
        </p:nvSpPr>
        <p:spPr bwMode="auto">
          <a:xfrm>
            <a:off x="4668451" y="2684214"/>
            <a:ext cx="1174392" cy="117264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" name="Rectangle 5"/>
          <p:cNvSpPr/>
          <p:nvPr/>
        </p:nvSpPr>
        <p:spPr bwMode="auto">
          <a:xfrm>
            <a:off x="4961563" y="3093813"/>
            <a:ext cx="588169" cy="353453"/>
          </a:xfrm>
          <a:custGeom>
            <a:avLst/>
            <a:gdLst>
              <a:gd name="connsiteX0" fmla="*/ 302419 w 338138"/>
              <a:gd name="connsiteY0" fmla="*/ 28575 h 203200"/>
              <a:gd name="connsiteX1" fmla="*/ 295275 w 338138"/>
              <a:gd name="connsiteY1" fmla="*/ 35719 h 203200"/>
              <a:gd name="connsiteX2" fmla="*/ 302419 w 338138"/>
              <a:gd name="connsiteY2" fmla="*/ 42863 h 203200"/>
              <a:gd name="connsiteX3" fmla="*/ 309563 w 338138"/>
              <a:gd name="connsiteY3" fmla="*/ 35719 h 203200"/>
              <a:gd name="connsiteX4" fmla="*/ 302419 w 338138"/>
              <a:gd name="connsiteY4" fmla="*/ 28575 h 203200"/>
              <a:gd name="connsiteX5" fmla="*/ 35719 w 338138"/>
              <a:gd name="connsiteY5" fmla="*/ 28575 h 203200"/>
              <a:gd name="connsiteX6" fmla="*/ 28575 w 338138"/>
              <a:gd name="connsiteY6" fmla="*/ 35719 h 203200"/>
              <a:gd name="connsiteX7" fmla="*/ 35719 w 338138"/>
              <a:gd name="connsiteY7" fmla="*/ 42863 h 203200"/>
              <a:gd name="connsiteX8" fmla="*/ 42863 w 338138"/>
              <a:gd name="connsiteY8" fmla="*/ 35719 h 203200"/>
              <a:gd name="connsiteX9" fmla="*/ 35719 w 338138"/>
              <a:gd name="connsiteY9" fmla="*/ 28575 h 203200"/>
              <a:gd name="connsiteX10" fmla="*/ 147638 w 338138"/>
              <a:gd name="connsiteY10" fmla="*/ 12700 h 203200"/>
              <a:gd name="connsiteX11" fmla="*/ 147638 w 338138"/>
              <a:gd name="connsiteY11" fmla="*/ 55563 h 203200"/>
              <a:gd name="connsiteX12" fmla="*/ 190501 w 338138"/>
              <a:gd name="connsiteY12" fmla="*/ 55563 h 203200"/>
              <a:gd name="connsiteX13" fmla="*/ 190501 w 338138"/>
              <a:gd name="connsiteY13" fmla="*/ 12700 h 203200"/>
              <a:gd name="connsiteX14" fmla="*/ 141331 w 338138"/>
              <a:gd name="connsiteY14" fmla="*/ 0 h 203200"/>
              <a:gd name="connsiteX15" fmla="*/ 196807 w 338138"/>
              <a:gd name="connsiteY15" fmla="*/ 0 h 203200"/>
              <a:gd name="connsiteX16" fmla="*/ 204732 w 338138"/>
              <a:gd name="connsiteY16" fmla="*/ 6597 h 203200"/>
              <a:gd name="connsiteX17" fmla="*/ 204732 w 338138"/>
              <a:gd name="connsiteY17" fmla="*/ 27709 h 203200"/>
              <a:gd name="connsiteX18" fmla="*/ 282662 w 338138"/>
              <a:gd name="connsiteY18" fmla="*/ 27709 h 203200"/>
              <a:gd name="connsiteX19" fmla="*/ 302475 w 338138"/>
              <a:gd name="connsiteY19" fmla="*/ 13195 h 203200"/>
              <a:gd name="connsiteX20" fmla="*/ 323609 w 338138"/>
              <a:gd name="connsiteY20" fmla="*/ 34307 h 203200"/>
              <a:gd name="connsiteX21" fmla="*/ 302475 w 338138"/>
              <a:gd name="connsiteY21" fmla="*/ 55418 h 203200"/>
              <a:gd name="connsiteX22" fmla="*/ 282662 w 338138"/>
              <a:gd name="connsiteY22" fmla="*/ 42224 h 203200"/>
              <a:gd name="connsiteX23" fmla="*/ 236433 w 338138"/>
              <a:gd name="connsiteY23" fmla="*/ 42224 h 203200"/>
              <a:gd name="connsiteX24" fmla="*/ 338138 w 338138"/>
              <a:gd name="connsiteY24" fmla="*/ 196603 h 203200"/>
              <a:gd name="connsiteX25" fmla="*/ 331534 w 338138"/>
              <a:gd name="connsiteY25" fmla="*/ 203200 h 203200"/>
              <a:gd name="connsiteX26" fmla="*/ 323609 w 338138"/>
              <a:gd name="connsiteY26" fmla="*/ 196603 h 203200"/>
              <a:gd name="connsiteX27" fmla="*/ 204732 w 338138"/>
              <a:gd name="connsiteY27" fmla="*/ 48821 h 203200"/>
              <a:gd name="connsiteX28" fmla="*/ 204732 w 338138"/>
              <a:gd name="connsiteY28" fmla="*/ 63335 h 203200"/>
              <a:gd name="connsiteX29" fmla="*/ 196807 w 338138"/>
              <a:gd name="connsiteY29" fmla="*/ 69933 h 203200"/>
              <a:gd name="connsiteX30" fmla="*/ 141331 w 338138"/>
              <a:gd name="connsiteY30" fmla="*/ 69933 h 203200"/>
              <a:gd name="connsiteX31" fmla="*/ 133406 w 338138"/>
              <a:gd name="connsiteY31" fmla="*/ 63335 h 203200"/>
              <a:gd name="connsiteX32" fmla="*/ 133406 w 338138"/>
              <a:gd name="connsiteY32" fmla="*/ 48821 h 203200"/>
              <a:gd name="connsiteX33" fmla="*/ 14529 w 338138"/>
              <a:gd name="connsiteY33" fmla="*/ 196603 h 203200"/>
              <a:gd name="connsiteX34" fmla="*/ 6604 w 338138"/>
              <a:gd name="connsiteY34" fmla="*/ 203200 h 203200"/>
              <a:gd name="connsiteX35" fmla="*/ 0 w 338138"/>
              <a:gd name="connsiteY35" fmla="*/ 196603 h 203200"/>
              <a:gd name="connsiteX36" fmla="*/ 101705 w 338138"/>
              <a:gd name="connsiteY36" fmla="*/ 42224 h 203200"/>
              <a:gd name="connsiteX37" fmla="*/ 55476 w 338138"/>
              <a:gd name="connsiteY37" fmla="*/ 42224 h 203200"/>
              <a:gd name="connsiteX38" fmla="*/ 35663 w 338138"/>
              <a:gd name="connsiteY38" fmla="*/ 55418 h 203200"/>
              <a:gd name="connsiteX39" fmla="*/ 14529 w 338138"/>
              <a:gd name="connsiteY39" fmla="*/ 34307 h 203200"/>
              <a:gd name="connsiteX40" fmla="*/ 35663 w 338138"/>
              <a:gd name="connsiteY40" fmla="*/ 13195 h 203200"/>
              <a:gd name="connsiteX41" fmla="*/ 55476 w 338138"/>
              <a:gd name="connsiteY41" fmla="*/ 27709 h 203200"/>
              <a:gd name="connsiteX42" fmla="*/ 133406 w 338138"/>
              <a:gd name="connsiteY42" fmla="*/ 27709 h 203200"/>
              <a:gd name="connsiteX43" fmla="*/ 133406 w 338138"/>
              <a:gd name="connsiteY43" fmla="*/ 6597 h 203200"/>
              <a:gd name="connsiteX44" fmla="*/ 141331 w 338138"/>
              <a:gd name="connsiteY4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8138" h="203200">
                <a:moveTo>
                  <a:pt x="302419" y="28575"/>
                </a:moveTo>
                <a:cubicBezTo>
                  <a:pt x="298473" y="28575"/>
                  <a:pt x="295275" y="31773"/>
                  <a:pt x="295275" y="35719"/>
                </a:cubicBezTo>
                <a:cubicBezTo>
                  <a:pt x="295275" y="39665"/>
                  <a:pt x="298473" y="42863"/>
                  <a:pt x="302419" y="42863"/>
                </a:cubicBezTo>
                <a:cubicBezTo>
                  <a:pt x="306365" y="42863"/>
                  <a:pt x="309563" y="39665"/>
                  <a:pt x="309563" y="35719"/>
                </a:cubicBezTo>
                <a:cubicBezTo>
                  <a:pt x="309563" y="31773"/>
                  <a:pt x="306365" y="28575"/>
                  <a:pt x="302419" y="28575"/>
                </a:cubicBezTo>
                <a:close/>
                <a:moveTo>
                  <a:pt x="35719" y="28575"/>
                </a:moveTo>
                <a:cubicBezTo>
                  <a:pt x="31773" y="28575"/>
                  <a:pt x="28575" y="31773"/>
                  <a:pt x="28575" y="35719"/>
                </a:cubicBezTo>
                <a:cubicBezTo>
                  <a:pt x="28575" y="39665"/>
                  <a:pt x="31773" y="42863"/>
                  <a:pt x="35719" y="42863"/>
                </a:cubicBezTo>
                <a:cubicBezTo>
                  <a:pt x="39665" y="42863"/>
                  <a:pt x="42863" y="39665"/>
                  <a:pt x="42863" y="35719"/>
                </a:cubicBezTo>
                <a:cubicBezTo>
                  <a:pt x="42863" y="31773"/>
                  <a:pt x="39665" y="28575"/>
                  <a:pt x="35719" y="28575"/>
                </a:cubicBezTo>
                <a:close/>
                <a:moveTo>
                  <a:pt x="147638" y="12700"/>
                </a:moveTo>
                <a:lnTo>
                  <a:pt x="147638" y="55563"/>
                </a:lnTo>
                <a:lnTo>
                  <a:pt x="190501" y="55563"/>
                </a:lnTo>
                <a:lnTo>
                  <a:pt x="190501" y="12700"/>
                </a:lnTo>
                <a:close/>
                <a:moveTo>
                  <a:pt x="141331" y="0"/>
                </a:moveTo>
                <a:cubicBezTo>
                  <a:pt x="141331" y="0"/>
                  <a:pt x="141331" y="0"/>
                  <a:pt x="196807" y="0"/>
                </a:cubicBezTo>
                <a:cubicBezTo>
                  <a:pt x="200770" y="0"/>
                  <a:pt x="204732" y="2639"/>
                  <a:pt x="204732" y="6597"/>
                </a:cubicBezTo>
                <a:cubicBezTo>
                  <a:pt x="204732" y="6597"/>
                  <a:pt x="204732" y="6597"/>
                  <a:pt x="204732" y="27709"/>
                </a:cubicBezTo>
                <a:cubicBezTo>
                  <a:pt x="204732" y="27709"/>
                  <a:pt x="204732" y="27709"/>
                  <a:pt x="282662" y="27709"/>
                </a:cubicBezTo>
                <a:cubicBezTo>
                  <a:pt x="285304" y="19792"/>
                  <a:pt x="293229" y="13195"/>
                  <a:pt x="302475" y="13195"/>
                </a:cubicBezTo>
                <a:cubicBezTo>
                  <a:pt x="314363" y="13195"/>
                  <a:pt x="323609" y="23751"/>
                  <a:pt x="323609" y="34307"/>
                </a:cubicBezTo>
                <a:cubicBezTo>
                  <a:pt x="323609" y="46182"/>
                  <a:pt x="314363" y="55418"/>
                  <a:pt x="302475" y="55418"/>
                </a:cubicBezTo>
                <a:cubicBezTo>
                  <a:pt x="293229" y="55418"/>
                  <a:pt x="285304" y="50140"/>
                  <a:pt x="282662" y="42224"/>
                </a:cubicBezTo>
                <a:cubicBezTo>
                  <a:pt x="282662" y="42224"/>
                  <a:pt x="282662" y="42224"/>
                  <a:pt x="236433" y="42224"/>
                </a:cubicBezTo>
                <a:cubicBezTo>
                  <a:pt x="293229" y="62016"/>
                  <a:pt x="338138" y="126670"/>
                  <a:pt x="338138" y="196603"/>
                </a:cubicBezTo>
                <a:cubicBezTo>
                  <a:pt x="338138" y="200561"/>
                  <a:pt x="335496" y="203200"/>
                  <a:pt x="331534" y="203200"/>
                </a:cubicBezTo>
                <a:cubicBezTo>
                  <a:pt x="327571" y="203200"/>
                  <a:pt x="323609" y="200561"/>
                  <a:pt x="323609" y="196603"/>
                </a:cubicBezTo>
                <a:cubicBezTo>
                  <a:pt x="323609" y="121392"/>
                  <a:pt x="268133" y="54099"/>
                  <a:pt x="204732" y="48821"/>
                </a:cubicBezTo>
                <a:cubicBezTo>
                  <a:pt x="204732" y="48821"/>
                  <a:pt x="204732" y="48821"/>
                  <a:pt x="204732" y="63335"/>
                </a:cubicBezTo>
                <a:cubicBezTo>
                  <a:pt x="204732" y="67294"/>
                  <a:pt x="200770" y="69933"/>
                  <a:pt x="196807" y="69933"/>
                </a:cubicBezTo>
                <a:cubicBezTo>
                  <a:pt x="196807" y="69933"/>
                  <a:pt x="196807" y="69933"/>
                  <a:pt x="141331" y="69933"/>
                </a:cubicBezTo>
                <a:cubicBezTo>
                  <a:pt x="137368" y="69933"/>
                  <a:pt x="133406" y="67294"/>
                  <a:pt x="133406" y="63335"/>
                </a:cubicBezTo>
                <a:cubicBezTo>
                  <a:pt x="133406" y="63335"/>
                  <a:pt x="133406" y="63335"/>
                  <a:pt x="133406" y="48821"/>
                </a:cubicBezTo>
                <a:cubicBezTo>
                  <a:pt x="70005" y="54099"/>
                  <a:pt x="14529" y="121392"/>
                  <a:pt x="14529" y="196603"/>
                </a:cubicBezTo>
                <a:cubicBezTo>
                  <a:pt x="14529" y="200561"/>
                  <a:pt x="10567" y="203200"/>
                  <a:pt x="6604" y="203200"/>
                </a:cubicBezTo>
                <a:cubicBezTo>
                  <a:pt x="2642" y="203200"/>
                  <a:pt x="0" y="200561"/>
                  <a:pt x="0" y="196603"/>
                </a:cubicBezTo>
                <a:cubicBezTo>
                  <a:pt x="0" y="126670"/>
                  <a:pt x="44909" y="62016"/>
                  <a:pt x="101705" y="42224"/>
                </a:cubicBezTo>
                <a:cubicBezTo>
                  <a:pt x="101705" y="42224"/>
                  <a:pt x="101705" y="42224"/>
                  <a:pt x="55476" y="42224"/>
                </a:cubicBezTo>
                <a:cubicBezTo>
                  <a:pt x="52834" y="50140"/>
                  <a:pt x="44909" y="55418"/>
                  <a:pt x="35663" y="55418"/>
                </a:cubicBezTo>
                <a:cubicBezTo>
                  <a:pt x="23775" y="55418"/>
                  <a:pt x="14529" y="46182"/>
                  <a:pt x="14529" y="34307"/>
                </a:cubicBezTo>
                <a:cubicBezTo>
                  <a:pt x="14529" y="23751"/>
                  <a:pt x="23775" y="13195"/>
                  <a:pt x="35663" y="13195"/>
                </a:cubicBezTo>
                <a:cubicBezTo>
                  <a:pt x="44909" y="13195"/>
                  <a:pt x="52834" y="19792"/>
                  <a:pt x="55476" y="27709"/>
                </a:cubicBezTo>
                <a:cubicBezTo>
                  <a:pt x="55476" y="27709"/>
                  <a:pt x="55476" y="27709"/>
                  <a:pt x="133406" y="27709"/>
                </a:cubicBezTo>
                <a:cubicBezTo>
                  <a:pt x="133406" y="27709"/>
                  <a:pt x="133406" y="27709"/>
                  <a:pt x="133406" y="6597"/>
                </a:cubicBezTo>
                <a:cubicBezTo>
                  <a:pt x="133406" y="2639"/>
                  <a:pt x="137368" y="0"/>
                  <a:pt x="1413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9456" y="3896416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重复的编辑工作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repetitive formatting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5"/>
          <p:cNvSpPr/>
          <p:nvPr/>
        </p:nvSpPr>
        <p:spPr bwMode="auto">
          <a:xfrm>
            <a:off x="6479521" y="2684214"/>
            <a:ext cx="1174392" cy="117264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6772632" y="2976454"/>
            <a:ext cx="588169" cy="588169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980" y="389641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花费更多的时间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hours of work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5"/>
          <p:cNvSpPr/>
          <p:nvPr/>
        </p:nvSpPr>
        <p:spPr bwMode="auto">
          <a:xfrm>
            <a:off x="8247050" y="2684213"/>
            <a:ext cx="1174392" cy="117264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" name="Rectangle 5"/>
          <p:cNvSpPr/>
          <p:nvPr/>
        </p:nvSpPr>
        <p:spPr bwMode="auto">
          <a:xfrm>
            <a:off x="8540161" y="2976454"/>
            <a:ext cx="588169" cy="588169"/>
          </a:xfrm>
          <a:custGeom>
            <a:avLst/>
            <a:gdLst>
              <a:gd name="connsiteX0" fmla="*/ 128852 w 338138"/>
              <a:gd name="connsiteY0" fmla="*/ 258763 h 338138"/>
              <a:gd name="connsiteX1" fmla="*/ 210873 w 338138"/>
              <a:gd name="connsiteY1" fmla="*/ 258763 h 338138"/>
              <a:gd name="connsiteX2" fmla="*/ 217487 w 338138"/>
              <a:gd name="connsiteY2" fmla="*/ 270529 h 338138"/>
              <a:gd name="connsiteX3" fmla="*/ 210873 w 338138"/>
              <a:gd name="connsiteY3" fmla="*/ 280988 h 338138"/>
              <a:gd name="connsiteX4" fmla="*/ 128852 w 338138"/>
              <a:gd name="connsiteY4" fmla="*/ 280988 h 338138"/>
              <a:gd name="connsiteX5" fmla="*/ 122237 w 338138"/>
              <a:gd name="connsiteY5" fmla="*/ 270529 h 338138"/>
              <a:gd name="connsiteX6" fmla="*/ 128852 w 338138"/>
              <a:gd name="connsiteY6" fmla="*/ 258763 h 338138"/>
              <a:gd name="connsiteX7" fmla="*/ 90380 w 338138"/>
              <a:gd name="connsiteY7" fmla="*/ 151812 h 338138"/>
              <a:gd name="connsiteX8" fmla="*/ 113074 w 338138"/>
              <a:gd name="connsiteY8" fmla="*/ 151812 h 338138"/>
              <a:gd name="connsiteX9" fmla="*/ 126423 w 338138"/>
              <a:gd name="connsiteY9" fmla="*/ 151812 h 338138"/>
              <a:gd name="connsiteX10" fmla="*/ 127758 w 338138"/>
              <a:gd name="connsiteY10" fmla="*/ 153106 h 338138"/>
              <a:gd name="connsiteX11" fmla="*/ 126423 w 338138"/>
              <a:gd name="connsiteY11" fmla="*/ 166041 h 338138"/>
              <a:gd name="connsiteX12" fmla="*/ 77030 w 338138"/>
              <a:gd name="connsiteY12" fmla="*/ 166041 h 338138"/>
              <a:gd name="connsiteX13" fmla="*/ 77030 w 338138"/>
              <a:gd name="connsiteY13" fmla="*/ 153106 h 338138"/>
              <a:gd name="connsiteX14" fmla="*/ 90380 w 338138"/>
              <a:gd name="connsiteY14" fmla="*/ 151812 h 338138"/>
              <a:gd name="connsiteX15" fmla="*/ 219003 w 338138"/>
              <a:gd name="connsiteY15" fmla="*/ 149268 h 338138"/>
              <a:gd name="connsiteX16" fmla="*/ 226146 w 338138"/>
              <a:gd name="connsiteY16" fmla="*/ 151550 h 338138"/>
              <a:gd name="connsiteX17" fmla="*/ 248227 w 338138"/>
              <a:gd name="connsiteY17" fmla="*/ 151550 h 338138"/>
              <a:gd name="connsiteX18" fmla="*/ 259917 w 338138"/>
              <a:gd name="connsiteY18" fmla="*/ 151550 h 338138"/>
              <a:gd name="connsiteX19" fmla="*/ 261216 w 338138"/>
              <a:gd name="connsiteY19" fmla="*/ 152854 h 338138"/>
              <a:gd name="connsiteX20" fmla="*/ 261216 w 338138"/>
              <a:gd name="connsiteY20" fmla="*/ 165895 h 338138"/>
              <a:gd name="connsiteX21" fmla="*/ 211859 w 338138"/>
              <a:gd name="connsiteY21" fmla="*/ 165895 h 338138"/>
              <a:gd name="connsiteX22" fmla="*/ 211859 w 338138"/>
              <a:gd name="connsiteY22" fmla="*/ 152854 h 338138"/>
              <a:gd name="connsiteX23" fmla="*/ 219003 w 338138"/>
              <a:gd name="connsiteY23" fmla="*/ 149268 h 338138"/>
              <a:gd name="connsiteX24" fmla="*/ 60266 w 338138"/>
              <a:gd name="connsiteY24" fmla="*/ 28575 h 338138"/>
              <a:gd name="connsiteX25" fmla="*/ 28575 w 338138"/>
              <a:gd name="connsiteY25" fmla="*/ 60088 h 338138"/>
              <a:gd name="connsiteX26" fmla="*/ 28575 w 338138"/>
              <a:gd name="connsiteY26" fmla="*/ 278050 h 338138"/>
              <a:gd name="connsiteX27" fmla="*/ 60266 w 338138"/>
              <a:gd name="connsiteY27" fmla="*/ 309563 h 338138"/>
              <a:gd name="connsiteX28" fmla="*/ 279460 w 338138"/>
              <a:gd name="connsiteY28" fmla="*/ 309563 h 338138"/>
              <a:gd name="connsiteX29" fmla="*/ 311150 w 338138"/>
              <a:gd name="connsiteY29" fmla="*/ 278050 h 338138"/>
              <a:gd name="connsiteX30" fmla="*/ 311150 w 338138"/>
              <a:gd name="connsiteY30" fmla="*/ 60088 h 338138"/>
              <a:gd name="connsiteX31" fmla="*/ 279460 w 338138"/>
              <a:gd name="connsiteY31" fmla="*/ 28575 h 338138"/>
              <a:gd name="connsiteX32" fmla="*/ 59439 w 338138"/>
              <a:gd name="connsiteY32" fmla="*/ 0 h 338138"/>
              <a:gd name="connsiteX33" fmla="*/ 278700 w 338138"/>
              <a:gd name="connsiteY33" fmla="*/ 0 h 338138"/>
              <a:gd name="connsiteX34" fmla="*/ 338138 w 338138"/>
              <a:gd name="connsiteY34" fmla="*/ 59438 h 338138"/>
              <a:gd name="connsiteX35" fmla="*/ 338138 w 338138"/>
              <a:gd name="connsiteY35" fmla="*/ 278700 h 338138"/>
              <a:gd name="connsiteX36" fmla="*/ 278700 w 338138"/>
              <a:gd name="connsiteY36" fmla="*/ 338138 h 338138"/>
              <a:gd name="connsiteX37" fmla="*/ 59439 w 338138"/>
              <a:gd name="connsiteY37" fmla="*/ 338138 h 338138"/>
              <a:gd name="connsiteX38" fmla="*/ 0 w 338138"/>
              <a:gd name="connsiteY38" fmla="*/ 278700 h 338138"/>
              <a:gd name="connsiteX39" fmla="*/ 0 w 338138"/>
              <a:gd name="connsiteY39" fmla="*/ 59438 h 338138"/>
              <a:gd name="connsiteX40" fmla="*/ 59439 w 338138"/>
              <a:gd name="connsiteY40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8138" h="338138">
                <a:moveTo>
                  <a:pt x="128852" y="258763"/>
                </a:moveTo>
                <a:cubicBezTo>
                  <a:pt x="210873" y="258763"/>
                  <a:pt x="210873" y="258763"/>
                  <a:pt x="210873" y="258763"/>
                </a:cubicBezTo>
                <a:cubicBezTo>
                  <a:pt x="214841" y="258763"/>
                  <a:pt x="217487" y="263992"/>
                  <a:pt x="217487" y="270529"/>
                </a:cubicBezTo>
                <a:cubicBezTo>
                  <a:pt x="217487" y="275759"/>
                  <a:pt x="214841" y="280988"/>
                  <a:pt x="210873" y="280988"/>
                </a:cubicBezTo>
                <a:cubicBezTo>
                  <a:pt x="128852" y="280988"/>
                  <a:pt x="128852" y="280988"/>
                  <a:pt x="128852" y="280988"/>
                </a:cubicBezTo>
                <a:cubicBezTo>
                  <a:pt x="124883" y="280988"/>
                  <a:pt x="122237" y="275759"/>
                  <a:pt x="122237" y="270529"/>
                </a:cubicBezTo>
                <a:cubicBezTo>
                  <a:pt x="122237" y="263992"/>
                  <a:pt x="124883" y="258763"/>
                  <a:pt x="128852" y="258763"/>
                </a:cubicBezTo>
                <a:close/>
                <a:moveTo>
                  <a:pt x="90380" y="151812"/>
                </a:moveTo>
                <a:cubicBezTo>
                  <a:pt x="101059" y="162160"/>
                  <a:pt x="111739" y="153106"/>
                  <a:pt x="113074" y="151812"/>
                </a:cubicBezTo>
                <a:cubicBezTo>
                  <a:pt x="117079" y="149225"/>
                  <a:pt x="122419" y="149225"/>
                  <a:pt x="126423" y="151812"/>
                </a:cubicBezTo>
                <a:cubicBezTo>
                  <a:pt x="126423" y="151812"/>
                  <a:pt x="127758" y="151812"/>
                  <a:pt x="127758" y="153106"/>
                </a:cubicBezTo>
                <a:cubicBezTo>
                  <a:pt x="131763" y="156986"/>
                  <a:pt x="130428" y="162160"/>
                  <a:pt x="126423" y="166041"/>
                </a:cubicBezTo>
                <a:cubicBezTo>
                  <a:pt x="118414" y="173802"/>
                  <a:pt x="97054" y="184150"/>
                  <a:pt x="77030" y="166041"/>
                </a:cubicBezTo>
                <a:cubicBezTo>
                  <a:pt x="73025" y="162160"/>
                  <a:pt x="73025" y="156986"/>
                  <a:pt x="77030" y="153106"/>
                </a:cubicBezTo>
                <a:cubicBezTo>
                  <a:pt x="79700" y="149225"/>
                  <a:pt x="86375" y="149225"/>
                  <a:pt x="90380" y="151812"/>
                </a:cubicBezTo>
                <a:close/>
                <a:moveTo>
                  <a:pt x="219003" y="149268"/>
                </a:moveTo>
                <a:cubicBezTo>
                  <a:pt x="221600" y="148942"/>
                  <a:pt x="224198" y="149594"/>
                  <a:pt x="226146" y="151550"/>
                </a:cubicBezTo>
                <a:cubicBezTo>
                  <a:pt x="236537" y="161982"/>
                  <a:pt x="246928" y="152854"/>
                  <a:pt x="248227" y="151550"/>
                </a:cubicBezTo>
                <a:cubicBezTo>
                  <a:pt x="252124" y="148942"/>
                  <a:pt x="257319" y="148942"/>
                  <a:pt x="259917" y="151550"/>
                </a:cubicBezTo>
                <a:cubicBezTo>
                  <a:pt x="261216" y="151550"/>
                  <a:pt x="261216" y="151550"/>
                  <a:pt x="261216" y="152854"/>
                </a:cubicBezTo>
                <a:cubicBezTo>
                  <a:pt x="265112" y="156766"/>
                  <a:pt x="265112" y="161982"/>
                  <a:pt x="261216" y="165895"/>
                </a:cubicBezTo>
                <a:cubicBezTo>
                  <a:pt x="252124" y="173719"/>
                  <a:pt x="231342" y="184151"/>
                  <a:pt x="211859" y="165895"/>
                </a:cubicBezTo>
                <a:cubicBezTo>
                  <a:pt x="209261" y="161982"/>
                  <a:pt x="207962" y="156766"/>
                  <a:pt x="211859" y="152854"/>
                </a:cubicBezTo>
                <a:cubicBezTo>
                  <a:pt x="213807" y="150898"/>
                  <a:pt x="216405" y="149594"/>
                  <a:pt x="219003" y="149268"/>
                </a:cubicBezTo>
                <a:close/>
                <a:moveTo>
                  <a:pt x="60266" y="28575"/>
                </a:moveTo>
                <a:cubicBezTo>
                  <a:pt x="43100" y="28575"/>
                  <a:pt x="28575" y="43018"/>
                  <a:pt x="28575" y="60088"/>
                </a:cubicBezTo>
                <a:cubicBezTo>
                  <a:pt x="28575" y="278050"/>
                  <a:pt x="28575" y="278050"/>
                  <a:pt x="28575" y="278050"/>
                </a:cubicBezTo>
                <a:cubicBezTo>
                  <a:pt x="28575" y="295120"/>
                  <a:pt x="43100" y="309563"/>
                  <a:pt x="60266" y="309563"/>
                </a:cubicBezTo>
                <a:cubicBezTo>
                  <a:pt x="279460" y="309563"/>
                  <a:pt x="279460" y="309563"/>
                  <a:pt x="279460" y="309563"/>
                </a:cubicBezTo>
                <a:cubicBezTo>
                  <a:pt x="296625" y="309563"/>
                  <a:pt x="311150" y="295120"/>
                  <a:pt x="311150" y="278050"/>
                </a:cubicBezTo>
                <a:cubicBezTo>
                  <a:pt x="311150" y="60088"/>
                  <a:pt x="311150" y="60088"/>
                  <a:pt x="311150" y="60088"/>
                </a:cubicBezTo>
                <a:cubicBezTo>
                  <a:pt x="311150" y="43018"/>
                  <a:pt x="296625" y="28575"/>
                  <a:pt x="279460" y="28575"/>
                </a:cubicBezTo>
                <a:close/>
                <a:moveTo>
                  <a:pt x="59439" y="0"/>
                </a:moveTo>
                <a:cubicBezTo>
                  <a:pt x="278700" y="0"/>
                  <a:pt x="278700" y="0"/>
                  <a:pt x="278700" y="0"/>
                </a:cubicBezTo>
                <a:cubicBezTo>
                  <a:pt x="311721" y="0"/>
                  <a:pt x="338138" y="26417"/>
                  <a:pt x="338138" y="59438"/>
                </a:cubicBezTo>
                <a:cubicBezTo>
                  <a:pt x="338138" y="278700"/>
                  <a:pt x="338138" y="278700"/>
                  <a:pt x="338138" y="278700"/>
                </a:cubicBezTo>
                <a:cubicBezTo>
                  <a:pt x="338138" y="311721"/>
                  <a:pt x="311721" y="338138"/>
                  <a:pt x="278700" y="338138"/>
                </a:cubicBezTo>
                <a:cubicBezTo>
                  <a:pt x="59439" y="338138"/>
                  <a:pt x="59439" y="338138"/>
                  <a:pt x="59439" y="338138"/>
                </a:cubicBezTo>
                <a:cubicBezTo>
                  <a:pt x="26417" y="338138"/>
                  <a:pt x="0" y="311721"/>
                  <a:pt x="0" y="278700"/>
                </a:cubicBezTo>
                <a:cubicBezTo>
                  <a:pt x="0" y="59438"/>
                  <a:pt x="0" y="59438"/>
                  <a:pt x="0" y="59438"/>
                </a:cubicBezTo>
                <a:cubicBezTo>
                  <a:pt x="0" y="26417"/>
                  <a:pt x="26417" y="0"/>
                  <a:pt x="594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01158" y="3896408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呈现不够专业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unprofessional presentation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9669" y="1308100"/>
            <a:ext cx="317266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如果您在被这些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问题困惑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sym typeface="+mn-lt"/>
              </a:rPr>
              <a:t>Are you plagued by 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▼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8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xmlns:p="http://schemas.openxmlformats.org/presentationml/2006/main" spd="med">
        <p:fade/>
      </p:transition>
    </mc:Fallback>
  </mc:AlternateContent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16116" y="208787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Before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9015" y="41588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After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5992" y="6347818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（使用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iSlide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图示库功能）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iSlide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Diagram Library feature is used)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6288" y="876300"/>
            <a:ext cx="4219425" cy="95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iSlide</a:t>
            </a:r>
            <a:r>
              <a:rPr lang="en-US" altLang="zh-CN" b="1" baseline="30000" dirty="0">
                <a:solidFill>
                  <a:schemeClr val="bg1"/>
                </a:solidFill>
                <a:cs typeface="+mn-ea"/>
                <a:sym typeface="+mn-lt"/>
              </a:rPr>
              <a:t>®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插件将帮助您有效改进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sym typeface="+mn-lt"/>
              </a:rPr>
              <a:t>iSlide</a:t>
            </a:r>
            <a:r>
              <a:rPr lang="en-US" altLang="zh-CN" sz="1600" b="1" baseline="30000" dirty="0">
                <a:solidFill>
                  <a:schemeClr val="bg1"/>
                </a:solidFill>
                <a:cs typeface="+mn-ea"/>
                <a:sym typeface="+mn-lt"/>
              </a:rPr>
              <a:t>®</a:t>
            </a:r>
            <a:r>
              <a:rPr lang="en-US" altLang="zh-CN" sz="1600" dirty="0">
                <a:solidFill>
                  <a:schemeClr val="bg1"/>
                </a:solidFill>
                <a:sym typeface="+mn-lt"/>
              </a:rPr>
              <a:t> helps you make a better presentation</a:t>
            </a:r>
          </a:p>
          <a:p>
            <a:pPr lvl="0"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</a:rPr>
              <a:t>▼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0AA62E-1340-4495-B6AA-1BA175F1F6A9}"/>
              </a:ext>
            </a:extLst>
          </p:cNvPr>
          <p:cNvGrpSpPr/>
          <p:nvPr/>
        </p:nvGrpSpPr>
        <p:grpSpPr>
          <a:xfrm>
            <a:off x="0" y="2459015"/>
            <a:ext cx="12192000" cy="3525096"/>
            <a:chOff x="0" y="2459015"/>
            <a:chExt cx="12192000" cy="35250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36943C-BF35-4ABE-A54A-E213D9A149CD}"/>
                </a:ext>
              </a:extLst>
            </p:cNvPr>
            <p:cNvGrpSpPr/>
            <p:nvPr/>
          </p:nvGrpSpPr>
          <p:grpSpPr>
            <a:xfrm>
              <a:off x="2154062" y="2459015"/>
              <a:ext cx="7889755" cy="3525096"/>
              <a:chOff x="1026430" y="1152457"/>
              <a:chExt cx="7479728" cy="3341899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735BCE41-E1D6-4B03-A46B-D07C5C70B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430" y="1152457"/>
                <a:ext cx="2445219" cy="137543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B5593359-4C5A-433D-BBD9-26EFA5870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54" y="1154726"/>
                <a:ext cx="2441186" cy="137316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5A289283-1EE0-409F-BA63-99A51ED41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430" y="3118094"/>
                <a:ext cx="2445221" cy="137543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512BC595-1B73-4F2C-97E8-9AF3379F1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015" y="3118094"/>
                <a:ext cx="2442664" cy="1373999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53C84D33-A2B1-4989-8109-45A79564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743" y="1152457"/>
                <a:ext cx="2438142" cy="137145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E28E3C88-7A55-4F43-A22E-AD406389D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9472" y="3118094"/>
                <a:ext cx="2446686" cy="137626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  <a:alpha val="39000"/>
                  </a:schemeClr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034FD7-107B-48C3-BAEA-EA0C20ED55C2}"/>
                </a:ext>
              </a:extLst>
            </p:cNvPr>
            <p:cNvSpPr/>
            <p:nvPr/>
          </p:nvSpPr>
          <p:spPr>
            <a:xfrm>
              <a:off x="0" y="2459015"/>
              <a:ext cx="2082542" cy="144663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F3299BE-7DDC-424C-AEC6-E5E7822B4F50}"/>
                </a:ext>
              </a:extLst>
            </p:cNvPr>
            <p:cNvSpPr/>
            <p:nvPr/>
          </p:nvSpPr>
          <p:spPr>
            <a:xfrm>
              <a:off x="10109456" y="2459015"/>
              <a:ext cx="2082544" cy="144663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9980C3A-DC5F-45F0-BD6E-9ACD11BCF397}"/>
                </a:ext>
              </a:extLst>
            </p:cNvPr>
            <p:cNvSpPr/>
            <p:nvPr/>
          </p:nvSpPr>
          <p:spPr>
            <a:xfrm>
              <a:off x="0" y="4536604"/>
              <a:ext cx="2082542" cy="144663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E81408-E562-455F-BD72-D96CC463D2A8}"/>
                </a:ext>
              </a:extLst>
            </p:cNvPr>
            <p:cNvSpPr/>
            <p:nvPr/>
          </p:nvSpPr>
          <p:spPr>
            <a:xfrm>
              <a:off x="10109456" y="4536604"/>
              <a:ext cx="2082544" cy="144663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1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>
      <p:transition xmlns:p="http://schemas.openxmlformats.org/presentationml/2006/main" spd="med">
        <p:fade/>
      </p:transition>
    </mc:Fallback>
  </mc:AlternateContent>
</p:sld>
</file>

<file path=ppt/slides/slide4.xml><?xml version="1.0" encoding="utf-8"?>
<p:sld xmlns:a14="http://schemas.microsoft.com/office/drawing/2010/main" xmlns:a16="http://schemas.microsoft.com/office/drawing/2014/main" xmlns:asvg="http://schemas.microsoft.com/office/drawing/2016/SVG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1762125" y="876300"/>
            <a:ext cx="8667750" cy="87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安装后打开</a:t>
            </a:r>
            <a:r>
              <a:rPr lang="en-US" altLang="zh-CN" b="1" dirty="0"/>
              <a:t>PowerPoint</a:t>
            </a:r>
            <a:r>
              <a:rPr lang="zh-CN" altLang="en-US" b="1" dirty="0"/>
              <a:t>，将会出现</a:t>
            </a:r>
            <a:r>
              <a:rPr lang="en-US" altLang="zh-CN" b="1" dirty="0"/>
              <a:t>iSlide</a:t>
            </a:r>
            <a:r>
              <a:rPr lang="en-US" altLang="zh-CN" b="1" baseline="30000" dirty="0"/>
              <a:t>®</a:t>
            </a:r>
            <a:r>
              <a:rPr lang="zh-CN" altLang="en-US" b="1" dirty="0"/>
              <a:t>插件菜单工具栏</a:t>
            </a:r>
            <a:endParaRPr lang="en-US" altLang="zh-CN" b="1" dirty="0"/>
          </a:p>
          <a:p>
            <a:pPr algn="ctr"/>
            <a:r>
              <a:rPr lang="en-US" altLang="zh-CN" sz="1600" dirty="0"/>
              <a:t>Start your PowerPoint after install iSlide</a:t>
            </a:r>
            <a:r>
              <a:rPr lang="en-US" altLang="zh-CN" sz="1600" b="1" baseline="30000" dirty="0">
                <a:cs typeface="+mn-ea"/>
                <a:sym typeface="+mn-lt"/>
              </a:rPr>
              <a:t>® </a:t>
            </a:r>
            <a:r>
              <a:rPr lang="zh-CN" altLang="en-US" sz="1600" dirty="0"/>
              <a:t>，</a:t>
            </a:r>
            <a:r>
              <a:rPr lang="en-US" altLang="zh-CN" sz="1600" dirty="0"/>
              <a:t>you will see iSlide</a:t>
            </a:r>
            <a:r>
              <a:rPr lang="en-US" altLang="zh-CN" sz="1600" b="1" baseline="30000" dirty="0">
                <a:cs typeface="+mn-ea"/>
                <a:sym typeface="+mn-lt"/>
              </a:rPr>
              <a:t>®</a:t>
            </a:r>
            <a:r>
              <a:rPr lang="en-US" altLang="zh-CN" sz="1600" dirty="0"/>
              <a:t> in the ribbon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▼</a:t>
            </a:r>
          </a:p>
        </p:txBody>
      </p:sp>
      <p:pic>
        <p:nvPicPr>
          <p:cNvPr id="129" name="图形 16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03624" y="4576848"/>
            <a:ext cx="239070" cy="545876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702039" y="4726675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登录成为年费会员后，可获取</a:t>
            </a:r>
            <a:r>
              <a:rPr lang="en-US" altLang="zh-CN" sz="1000" dirty="0"/>
              <a:t>iSlide®</a:t>
            </a:r>
            <a:r>
              <a:rPr lang="zh-CN" altLang="en-US" sz="1000" dirty="0"/>
              <a:t>全部专业资源，全年无限次下载使用</a:t>
            </a:r>
            <a:endParaRPr lang="en-US" altLang="zh-CN" sz="1000" dirty="0"/>
          </a:p>
          <a:p>
            <a:r>
              <a:rPr lang="en-US" altLang="zh-CN" sz="1000" dirty="0"/>
              <a:t>“Yearly Premium" users can enjoy all features and resources. No download limits. </a:t>
            </a:r>
            <a:endParaRPr lang="zh-CN" altLang="en-US" sz="1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70D276-F93C-4DF3-B58C-1EA2426ED712}"/>
              </a:ext>
            </a:extLst>
          </p:cNvPr>
          <p:cNvGrpSpPr/>
          <p:nvPr/>
        </p:nvGrpSpPr>
        <p:grpSpPr>
          <a:xfrm>
            <a:off x="1233767" y="2342854"/>
            <a:ext cx="9936282" cy="2498126"/>
            <a:chOff x="2014902" y="1839056"/>
            <a:chExt cx="8162196" cy="205209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BE9232B-0327-4FE9-AB4D-BC052E484058}"/>
                </a:ext>
              </a:extLst>
            </p:cNvPr>
            <p:cNvGrpSpPr/>
            <p:nvPr/>
          </p:nvGrpSpPr>
          <p:grpSpPr>
            <a:xfrm>
              <a:off x="2014902" y="1839056"/>
              <a:ext cx="8162196" cy="1589944"/>
              <a:chOff x="1184028" y="2762250"/>
              <a:chExt cx="8162196" cy="158994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04D6D6-1598-490F-A9B1-684AE6F2699C}"/>
                  </a:ext>
                </a:extLst>
              </p:cNvPr>
              <p:cNvSpPr/>
              <p:nvPr/>
            </p:nvSpPr>
            <p:spPr>
              <a:xfrm>
                <a:off x="1184028" y="2762250"/>
                <a:ext cx="8162196" cy="6199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CAF3908-4DB2-462B-B909-A0A2DA47BA73}"/>
                  </a:ext>
                </a:extLst>
              </p:cNvPr>
              <p:cNvSpPr/>
              <p:nvPr/>
            </p:nvSpPr>
            <p:spPr>
              <a:xfrm>
                <a:off x="2086621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>
                    <a:solidFill>
                      <a:srgbClr val="D24829">
                        <a:alpha val="0"/>
                      </a:srgbClr>
                    </a:solidFill>
                  </a:rPr>
                  <a:t>开始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BA22E58-37D8-406B-B390-7CF77BEFA71D}"/>
                  </a:ext>
                </a:extLst>
              </p:cNvPr>
              <p:cNvSpPr/>
              <p:nvPr/>
            </p:nvSpPr>
            <p:spPr>
              <a:xfrm>
                <a:off x="1394377" y="3019882"/>
                <a:ext cx="692244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文件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F82BC8C-8E66-44A9-A9C5-F36ED897B926}"/>
                  </a:ext>
                </a:extLst>
              </p:cNvPr>
              <p:cNvSpPr/>
              <p:nvPr/>
            </p:nvSpPr>
            <p:spPr>
              <a:xfrm>
                <a:off x="4074031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插入</a:t>
                </a:r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C76E020A-2804-40B6-B04F-AF4B42FC0608}"/>
                  </a:ext>
                </a:extLst>
              </p:cNvPr>
              <p:cNvGrpSpPr/>
              <p:nvPr/>
            </p:nvGrpSpPr>
            <p:grpSpPr>
              <a:xfrm>
                <a:off x="2062593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5F05B21E-14CE-467C-A0CE-882976F3CE56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11C677F3-D964-41C3-BE40-EAFC4EBF3E44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68DDE98-7984-4360-AD26-3500112EBF8F}"/>
                  </a:ext>
                </a:extLst>
              </p:cNvPr>
              <p:cNvGrpSpPr/>
              <p:nvPr/>
            </p:nvGrpSpPr>
            <p:grpSpPr>
              <a:xfrm>
                <a:off x="2722016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D1B501C9-7BF0-4FDA-9CBE-A8D80FA85C28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DFBB33BA-A407-4F80-8BEF-3A0EB4407743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4324ABBC-32A8-4D3E-A202-D30D1418D0E0}"/>
                  </a:ext>
                </a:extLst>
              </p:cNvPr>
              <p:cNvGrpSpPr/>
              <p:nvPr/>
            </p:nvGrpSpPr>
            <p:grpSpPr>
              <a:xfrm>
                <a:off x="3381439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152A93F9-3176-4AAB-AFE9-93809D3BC9DD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066C16B-A070-4BAC-9930-9BAD03675AEC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50762C4-B455-4164-ABFC-34971CB4F999}"/>
                  </a:ext>
                </a:extLst>
              </p:cNvPr>
              <p:cNvGrpSpPr/>
              <p:nvPr/>
            </p:nvGrpSpPr>
            <p:grpSpPr>
              <a:xfrm>
                <a:off x="4040862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A3A1FDFA-E6B5-4C66-B164-C2234FD847CB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92A521A-57A9-4018-A46F-7BC2478ADDCF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4FDD8498-2E64-4C84-9172-51A4B53D5301}"/>
                  </a:ext>
                </a:extLst>
              </p:cNvPr>
              <p:cNvGrpSpPr/>
              <p:nvPr/>
            </p:nvGrpSpPr>
            <p:grpSpPr>
              <a:xfrm>
                <a:off x="4700285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8EDBAC72-DB47-44AD-B6D8-AB9664D83782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DCC2BB7B-7454-4B52-A234-C628DBA00A45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FEF7914-3DD9-4B36-A2DD-8D3BFB113B7E}"/>
                  </a:ext>
                </a:extLst>
              </p:cNvPr>
              <p:cNvGrpSpPr/>
              <p:nvPr/>
            </p:nvGrpSpPr>
            <p:grpSpPr>
              <a:xfrm>
                <a:off x="5359708" y="3591917"/>
                <a:ext cx="479051" cy="628521"/>
                <a:chOff x="1569557" y="2527918"/>
                <a:chExt cx="479051" cy="628521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871E3F69-EEB5-48CF-9047-B61F09DD0C48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E986B050-8E32-4B3B-A0F1-F2FDC2E87B6E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EB06F17E-5600-426C-80AD-82B93B25517F}"/>
                  </a:ext>
                </a:extLst>
              </p:cNvPr>
              <p:cNvGrpSpPr/>
              <p:nvPr/>
            </p:nvGrpSpPr>
            <p:grpSpPr>
              <a:xfrm>
                <a:off x="6019131" y="3591917"/>
                <a:ext cx="1129394" cy="628521"/>
                <a:chOff x="1569557" y="2527918"/>
                <a:chExt cx="1129394" cy="628521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1CE82C40-10F1-4D61-A14B-8BC8D8D6BECC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AFB0A138-7C6D-45F8-82F7-7774B351027B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9D402C3A-9E17-43F4-80F7-F8979F491568}"/>
                    </a:ext>
                  </a:extLst>
                </p:cNvPr>
                <p:cNvSpPr/>
                <p:nvPr/>
              </p:nvSpPr>
              <p:spPr>
                <a:xfrm>
                  <a:off x="2219899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774F58DA-C8CF-4B5D-B7BB-FAAB7F71FF1A}"/>
                    </a:ext>
                  </a:extLst>
                </p:cNvPr>
                <p:cNvSpPr/>
                <p:nvPr/>
              </p:nvSpPr>
              <p:spPr>
                <a:xfrm flipV="1">
                  <a:off x="2219900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4E18A53-94A7-40DF-92DB-F48B5E0D2EA2}"/>
                  </a:ext>
                </a:extLst>
              </p:cNvPr>
              <p:cNvCxnSpPr/>
              <p:nvPr/>
            </p:nvCxnSpPr>
            <p:spPr>
              <a:xfrm>
                <a:off x="1963702" y="3444177"/>
                <a:ext cx="0" cy="90801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D2AD870-2581-4A88-90ED-4732FBF0D193}"/>
                  </a:ext>
                </a:extLst>
              </p:cNvPr>
              <p:cNvCxnSpPr/>
              <p:nvPr/>
            </p:nvCxnSpPr>
            <p:spPr>
              <a:xfrm>
                <a:off x="3291340" y="3444177"/>
                <a:ext cx="0" cy="90801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1D693977-6B8C-48B1-A6D8-FECDF7DFE442}"/>
                  </a:ext>
                </a:extLst>
              </p:cNvPr>
              <p:cNvGrpSpPr/>
              <p:nvPr/>
            </p:nvGrpSpPr>
            <p:grpSpPr>
              <a:xfrm>
                <a:off x="7337975" y="3591917"/>
                <a:ext cx="1797899" cy="628521"/>
                <a:chOff x="1569557" y="2527918"/>
                <a:chExt cx="1797899" cy="628521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EEA2AA7-DAA4-45A7-A78E-A4B388934AEC}"/>
                    </a:ext>
                  </a:extLst>
                </p:cNvPr>
                <p:cNvSpPr/>
                <p:nvPr/>
              </p:nvSpPr>
              <p:spPr>
                <a:xfrm>
                  <a:off x="1569557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D772D49B-A83B-4C6D-8CEA-36DE1B0AC38B}"/>
                    </a:ext>
                  </a:extLst>
                </p:cNvPr>
                <p:cNvSpPr/>
                <p:nvPr/>
              </p:nvSpPr>
              <p:spPr>
                <a:xfrm flipV="1">
                  <a:off x="1569557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6B5FD5B-F762-4E46-A016-61EBEFF3B30D}"/>
                    </a:ext>
                  </a:extLst>
                </p:cNvPr>
                <p:cNvSpPr/>
                <p:nvPr/>
              </p:nvSpPr>
              <p:spPr>
                <a:xfrm>
                  <a:off x="2228981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5FDE95E-762E-45D4-AE16-0FB9AF2F917E}"/>
                    </a:ext>
                  </a:extLst>
                </p:cNvPr>
                <p:cNvSpPr/>
                <p:nvPr/>
              </p:nvSpPr>
              <p:spPr>
                <a:xfrm flipV="1">
                  <a:off x="2228981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7B582B5-9D88-46E6-922D-E3D8DB764F41}"/>
                    </a:ext>
                  </a:extLst>
                </p:cNvPr>
                <p:cNvSpPr/>
                <p:nvPr/>
              </p:nvSpPr>
              <p:spPr>
                <a:xfrm>
                  <a:off x="2888405" y="2527918"/>
                  <a:ext cx="479051" cy="479051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AB20CAAF-9ACC-468F-82AA-B8493EF38D2C}"/>
                    </a:ext>
                  </a:extLst>
                </p:cNvPr>
                <p:cNvSpPr/>
                <p:nvPr/>
              </p:nvSpPr>
              <p:spPr>
                <a:xfrm flipV="1">
                  <a:off x="2888405" y="3068515"/>
                  <a:ext cx="479051" cy="87924"/>
                </a:xfrm>
                <a:prstGeom prst="rect">
                  <a:avLst/>
                </a:prstGeom>
                <a:solidFill>
                  <a:srgbClr val="DBDE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7BE7FFB-5569-4D56-81A9-D59AC32AD9E3}"/>
                  </a:ext>
                </a:extLst>
              </p:cNvPr>
              <p:cNvCxnSpPr/>
              <p:nvPr/>
            </p:nvCxnSpPr>
            <p:spPr>
              <a:xfrm>
                <a:off x="7247878" y="3444177"/>
                <a:ext cx="0" cy="90801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3124E21-AC5F-430A-A006-2E989D6EE2CB}"/>
                  </a:ext>
                </a:extLst>
              </p:cNvPr>
              <p:cNvSpPr/>
              <p:nvPr/>
            </p:nvSpPr>
            <p:spPr>
              <a:xfrm>
                <a:off x="5057232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设计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1645E9A-D09A-43D1-A483-4339E410CCAC}"/>
                  </a:ext>
                </a:extLst>
              </p:cNvPr>
              <p:cNvSpPr/>
              <p:nvPr/>
            </p:nvSpPr>
            <p:spPr>
              <a:xfrm>
                <a:off x="6040433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切换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ED4E257-F3F5-415A-93BE-ECA675F0B51B}"/>
                  </a:ext>
                </a:extLst>
              </p:cNvPr>
              <p:cNvSpPr/>
              <p:nvPr/>
            </p:nvSpPr>
            <p:spPr>
              <a:xfrm>
                <a:off x="7023634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动画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0F3F5A9-EF1D-4716-B43B-C394021C9F8B}"/>
                  </a:ext>
                </a:extLst>
              </p:cNvPr>
              <p:cNvSpPr/>
              <p:nvPr/>
            </p:nvSpPr>
            <p:spPr>
              <a:xfrm>
                <a:off x="8006836" y="3019882"/>
                <a:ext cx="993705" cy="3627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000" dirty="0">
                    <a:solidFill>
                      <a:srgbClr val="D24829">
                        <a:alpha val="0"/>
                      </a:srgbClr>
                    </a:solidFill>
                  </a:rPr>
                  <a:t>幻灯片放映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62876FD-A6CD-437E-B2AB-1ABCD6D89DAE}"/>
                  </a:ext>
                </a:extLst>
              </p:cNvPr>
              <p:cNvGrpSpPr/>
              <p:nvPr/>
            </p:nvGrpSpPr>
            <p:grpSpPr>
              <a:xfrm>
                <a:off x="1397199" y="3019881"/>
                <a:ext cx="7738675" cy="377857"/>
                <a:chOff x="1397199" y="3019881"/>
                <a:chExt cx="7762281" cy="377857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3B11C70-C767-42A5-B9ED-D206E4B05361}"/>
                    </a:ext>
                  </a:extLst>
                </p:cNvPr>
                <p:cNvSpPr/>
                <p:nvPr/>
              </p:nvSpPr>
              <p:spPr>
                <a:xfrm>
                  <a:off x="3089343" y="3019881"/>
                  <a:ext cx="993705" cy="377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b="1" dirty="0">
                      <a:solidFill>
                        <a:schemeClr val="accent2"/>
                      </a:solidFill>
                    </a:rPr>
                    <a:t>iSlide </a:t>
                  </a:r>
                  <a:endParaRPr lang="zh-CN" altLang="en-US" sz="12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4B6700F3-D929-4A03-B658-B2AFFDDFBEA8}"/>
                    </a:ext>
                  </a:extLst>
                </p:cNvPr>
                <p:cNvSpPr/>
                <p:nvPr/>
              </p:nvSpPr>
              <p:spPr>
                <a:xfrm>
                  <a:off x="1397199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21B2273-E256-463C-98E0-662AAB855B41}"/>
                    </a:ext>
                  </a:extLst>
                </p:cNvPr>
                <p:cNvSpPr/>
                <p:nvPr/>
              </p:nvSpPr>
              <p:spPr>
                <a:xfrm>
                  <a:off x="2243271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A5382290-0B04-460B-A1BF-A2E753AC6975}"/>
                    </a:ext>
                  </a:extLst>
                </p:cNvPr>
                <p:cNvSpPr/>
                <p:nvPr/>
              </p:nvSpPr>
              <p:spPr>
                <a:xfrm>
                  <a:off x="4387596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6933392-A8B4-4368-A9AB-66A35A923017}"/>
                    </a:ext>
                  </a:extLst>
                </p:cNvPr>
                <p:cNvSpPr/>
                <p:nvPr/>
              </p:nvSpPr>
              <p:spPr>
                <a:xfrm>
                  <a:off x="5233668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2EDD371D-3099-45DA-8379-B30EE21C84E0}"/>
                    </a:ext>
                  </a:extLst>
                </p:cNvPr>
                <p:cNvSpPr/>
                <p:nvPr/>
              </p:nvSpPr>
              <p:spPr>
                <a:xfrm>
                  <a:off x="6079740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A8573235-4B78-4AE4-8AD4-6D6446E9BBB9}"/>
                    </a:ext>
                  </a:extLst>
                </p:cNvPr>
                <p:cNvSpPr/>
                <p:nvPr/>
              </p:nvSpPr>
              <p:spPr>
                <a:xfrm>
                  <a:off x="6925812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F52FCA12-160F-4AE8-BE42-3E174DA43DE0}"/>
                    </a:ext>
                  </a:extLst>
                </p:cNvPr>
                <p:cNvSpPr/>
                <p:nvPr/>
              </p:nvSpPr>
              <p:spPr>
                <a:xfrm>
                  <a:off x="7771884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CA113E66-9AE2-4616-AE38-40B7E8F7C370}"/>
                    </a:ext>
                  </a:extLst>
                </p:cNvPr>
                <p:cNvSpPr/>
                <p:nvPr/>
              </p:nvSpPr>
              <p:spPr>
                <a:xfrm>
                  <a:off x="8617956" y="3122125"/>
                  <a:ext cx="541524" cy="15826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49" name="图形 16">
              <a:extLst>
                <a:ext uri="{FF2B5EF4-FFF2-40B4-BE49-F238E27FC236}">
                  <a16:creationId xmlns:a16="http://schemas.microsoft.com/office/drawing/2014/main" id="{E9F2D95B-FD9C-4F27-8C28-BDCEE798B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2328854" y="3504907"/>
              <a:ext cx="169158" cy="386244"/>
            </a:xfrm>
            <a:prstGeom prst="rect">
              <a:avLst/>
            </a:prstGeom>
          </p:spPr>
        </p:pic>
      </p:grpSp>
      <p:sp>
        <p:nvSpPr>
          <p:cNvPr id="150" name="矩形 6">
            <a:extLst>
              <a:ext uri="{FF2B5EF4-FFF2-40B4-BE49-F238E27FC236}">
                <a16:creationId xmlns:a16="http://schemas.microsoft.com/office/drawing/2014/main" id="{0E116DAA-4E5C-4FB4-88BF-81851615A4FE}"/>
              </a:ext>
            </a:extLst>
          </p:cNvPr>
          <p:cNvSpPr/>
          <p:nvPr/>
        </p:nvSpPr>
        <p:spPr>
          <a:xfrm>
            <a:off x="1489836" y="3352229"/>
            <a:ext cx="590935" cy="590044"/>
          </a:xfrm>
          <a:custGeom>
            <a:avLst/>
            <a:gdLst>
              <a:gd name="T0" fmla="*/ 6251 w 6509"/>
              <a:gd name="T1" fmla="*/ 1986 h 6508"/>
              <a:gd name="T2" fmla="*/ 5553 w 6509"/>
              <a:gd name="T3" fmla="*/ 952 h 6508"/>
              <a:gd name="T4" fmla="*/ 4519 w 6509"/>
              <a:gd name="T5" fmla="*/ 254 h 6508"/>
              <a:gd name="T6" fmla="*/ 3253 w 6509"/>
              <a:gd name="T7" fmla="*/ 0 h 6508"/>
              <a:gd name="T8" fmla="*/ 1987 w 6509"/>
              <a:gd name="T9" fmla="*/ 256 h 6508"/>
              <a:gd name="T10" fmla="*/ 953 w 6509"/>
              <a:gd name="T11" fmla="*/ 953 h 6508"/>
              <a:gd name="T12" fmla="*/ 256 w 6509"/>
              <a:gd name="T13" fmla="*/ 1988 h 6508"/>
              <a:gd name="T14" fmla="*/ 0 w 6509"/>
              <a:gd name="T15" fmla="*/ 3253 h 6508"/>
              <a:gd name="T16" fmla="*/ 256 w 6509"/>
              <a:gd name="T17" fmla="*/ 4520 h 6508"/>
              <a:gd name="T18" fmla="*/ 953 w 6509"/>
              <a:gd name="T19" fmla="*/ 5554 h 6508"/>
              <a:gd name="T20" fmla="*/ 1988 w 6509"/>
              <a:gd name="T21" fmla="*/ 6252 h 6508"/>
              <a:gd name="T22" fmla="*/ 3255 w 6509"/>
              <a:gd name="T23" fmla="*/ 6508 h 6508"/>
              <a:gd name="T24" fmla="*/ 4521 w 6509"/>
              <a:gd name="T25" fmla="*/ 6252 h 6508"/>
              <a:gd name="T26" fmla="*/ 5556 w 6509"/>
              <a:gd name="T27" fmla="*/ 5554 h 6508"/>
              <a:gd name="T28" fmla="*/ 6253 w 6509"/>
              <a:gd name="T29" fmla="*/ 4520 h 6508"/>
              <a:gd name="T30" fmla="*/ 6509 w 6509"/>
              <a:gd name="T31" fmla="*/ 3253 h 6508"/>
              <a:gd name="T32" fmla="*/ 6251 w 6509"/>
              <a:gd name="T33" fmla="*/ 1986 h 6508"/>
              <a:gd name="T34" fmla="*/ 5316 w 6509"/>
              <a:gd name="T35" fmla="*/ 4977 h 6508"/>
              <a:gd name="T36" fmla="*/ 5192 w 6509"/>
              <a:gd name="T37" fmla="*/ 4805 h 6508"/>
              <a:gd name="T38" fmla="*/ 3968 w 6509"/>
              <a:gd name="T39" fmla="*/ 4020 h 6508"/>
              <a:gd name="T40" fmla="*/ 3947 w 6509"/>
              <a:gd name="T41" fmla="*/ 3985 h 6508"/>
              <a:gd name="T42" fmla="*/ 3947 w 6509"/>
              <a:gd name="T43" fmla="*/ 3156 h 6508"/>
              <a:gd name="T44" fmla="*/ 4120 w 6509"/>
              <a:gd name="T45" fmla="*/ 2833 h 6508"/>
              <a:gd name="T46" fmla="*/ 4120 w 6509"/>
              <a:gd name="T47" fmla="*/ 1973 h 6508"/>
              <a:gd name="T48" fmla="*/ 3345 w 6509"/>
              <a:gd name="T49" fmla="*/ 1198 h 6508"/>
              <a:gd name="T50" fmla="*/ 3253 w 6509"/>
              <a:gd name="T51" fmla="*/ 1198 h 6508"/>
              <a:gd name="T52" fmla="*/ 3161 w 6509"/>
              <a:gd name="T53" fmla="*/ 1198 h 6508"/>
              <a:gd name="T54" fmla="*/ 2387 w 6509"/>
              <a:gd name="T55" fmla="*/ 1973 h 6508"/>
              <a:gd name="T56" fmla="*/ 2387 w 6509"/>
              <a:gd name="T57" fmla="*/ 2833 h 6508"/>
              <a:gd name="T58" fmla="*/ 2560 w 6509"/>
              <a:gd name="T59" fmla="*/ 3156 h 6508"/>
              <a:gd name="T60" fmla="*/ 2560 w 6509"/>
              <a:gd name="T61" fmla="*/ 3985 h 6508"/>
              <a:gd name="T62" fmla="*/ 2539 w 6509"/>
              <a:gd name="T63" fmla="*/ 4020 h 6508"/>
              <a:gd name="T64" fmla="*/ 1315 w 6509"/>
              <a:gd name="T65" fmla="*/ 4805 h 6508"/>
              <a:gd name="T66" fmla="*/ 1191 w 6509"/>
              <a:gd name="T67" fmla="*/ 4977 h 6508"/>
              <a:gd name="T68" fmla="*/ 564 w 6509"/>
              <a:gd name="T69" fmla="*/ 3253 h 6508"/>
              <a:gd name="T70" fmla="*/ 3253 w 6509"/>
              <a:gd name="T71" fmla="*/ 564 h 6508"/>
              <a:gd name="T72" fmla="*/ 5943 w 6509"/>
              <a:gd name="T73" fmla="*/ 3253 h 6508"/>
              <a:gd name="T74" fmla="*/ 5316 w 6509"/>
              <a:gd name="T75" fmla="*/ 4977 h 6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09" h="6508">
                <a:moveTo>
                  <a:pt x="6251" y="1986"/>
                </a:moveTo>
                <a:cubicBezTo>
                  <a:pt x="6087" y="1598"/>
                  <a:pt x="5852" y="1252"/>
                  <a:pt x="5553" y="952"/>
                </a:cubicBezTo>
                <a:cubicBezTo>
                  <a:pt x="5255" y="653"/>
                  <a:pt x="4907" y="418"/>
                  <a:pt x="4519" y="254"/>
                </a:cubicBezTo>
                <a:cubicBezTo>
                  <a:pt x="4119" y="86"/>
                  <a:pt x="3692" y="0"/>
                  <a:pt x="3253" y="0"/>
                </a:cubicBezTo>
                <a:cubicBezTo>
                  <a:pt x="2815" y="0"/>
                  <a:pt x="2388" y="86"/>
                  <a:pt x="1987" y="256"/>
                </a:cubicBezTo>
                <a:cubicBezTo>
                  <a:pt x="1600" y="420"/>
                  <a:pt x="1252" y="654"/>
                  <a:pt x="953" y="953"/>
                </a:cubicBezTo>
                <a:cubicBezTo>
                  <a:pt x="655" y="1252"/>
                  <a:pt x="420" y="1600"/>
                  <a:pt x="256" y="1988"/>
                </a:cubicBezTo>
                <a:cubicBezTo>
                  <a:pt x="87" y="2388"/>
                  <a:pt x="0" y="2814"/>
                  <a:pt x="0" y="3253"/>
                </a:cubicBezTo>
                <a:cubicBezTo>
                  <a:pt x="0" y="3692"/>
                  <a:pt x="87" y="4118"/>
                  <a:pt x="256" y="4520"/>
                </a:cubicBezTo>
                <a:cubicBezTo>
                  <a:pt x="420" y="4908"/>
                  <a:pt x="655" y="5256"/>
                  <a:pt x="953" y="5554"/>
                </a:cubicBezTo>
                <a:cubicBezTo>
                  <a:pt x="1252" y="5853"/>
                  <a:pt x="1600" y="6088"/>
                  <a:pt x="1988" y="6252"/>
                </a:cubicBezTo>
                <a:cubicBezTo>
                  <a:pt x="2389" y="6421"/>
                  <a:pt x="2816" y="6508"/>
                  <a:pt x="3255" y="6508"/>
                </a:cubicBezTo>
                <a:cubicBezTo>
                  <a:pt x="3693" y="6508"/>
                  <a:pt x="4120" y="6421"/>
                  <a:pt x="4521" y="6252"/>
                </a:cubicBezTo>
                <a:cubicBezTo>
                  <a:pt x="4909" y="6088"/>
                  <a:pt x="5256" y="5853"/>
                  <a:pt x="5556" y="5554"/>
                </a:cubicBezTo>
                <a:cubicBezTo>
                  <a:pt x="5855" y="5256"/>
                  <a:pt x="6089" y="4908"/>
                  <a:pt x="6253" y="4520"/>
                </a:cubicBezTo>
                <a:cubicBezTo>
                  <a:pt x="6423" y="4118"/>
                  <a:pt x="6509" y="3692"/>
                  <a:pt x="6509" y="3253"/>
                </a:cubicBezTo>
                <a:cubicBezTo>
                  <a:pt x="6509" y="2814"/>
                  <a:pt x="6420" y="2388"/>
                  <a:pt x="6251" y="1986"/>
                </a:cubicBezTo>
                <a:close/>
                <a:moveTo>
                  <a:pt x="5316" y="4977"/>
                </a:moveTo>
                <a:cubicBezTo>
                  <a:pt x="5291" y="4910"/>
                  <a:pt x="5248" y="4850"/>
                  <a:pt x="5192" y="4805"/>
                </a:cubicBezTo>
                <a:cubicBezTo>
                  <a:pt x="4660" y="4368"/>
                  <a:pt x="4085" y="4077"/>
                  <a:pt x="3968" y="4020"/>
                </a:cubicBezTo>
                <a:cubicBezTo>
                  <a:pt x="3955" y="4013"/>
                  <a:pt x="3947" y="4000"/>
                  <a:pt x="3947" y="3985"/>
                </a:cubicBezTo>
                <a:lnTo>
                  <a:pt x="3947" y="3156"/>
                </a:lnTo>
                <a:cubicBezTo>
                  <a:pt x="4051" y="3086"/>
                  <a:pt x="4120" y="2968"/>
                  <a:pt x="4120" y="2833"/>
                </a:cubicBezTo>
                <a:lnTo>
                  <a:pt x="4120" y="1973"/>
                </a:lnTo>
                <a:cubicBezTo>
                  <a:pt x="4120" y="1545"/>
                  <a:pt x="3773" y="1198"/>
                  <a:pt x="3345" y="1198"/>
                </a:cubicBezTo>
                <a:lnTo>
                  <a:pt x="3253" y="1198"/>
                </a:lnTo>
                <a:lnTo>
                  <a:pt x="3161" y="1198"/>
                </a:lnTo>
                <a:cubicBezTo>
                  <a:pt x="2733" y="1198"/>
                  <a:pt x="2387" y="1545"/>
                  <a:pt x="2387" y="1973"/>
                </a:cubicBezTo>
                <a:lnTo>
                  <a:pt x="2387" y="2833"/>
                </a:lnTo>
                <a:cubicBezTo>
                  <a:pt x="2387" y="2968"/>
                  <a:pt x="2456" y="3086"/>
                  <a:pt x="2560" y="3156"/>
                </a:cubicBezTo>
                <a:lnTo>
                  <a:pt x="2560" y="3985"/>
                </a:lnTo>
                <a:cubicBezTo>
                  <a:pt x="2560" y="4000"/>
                  <a:pt x="2552" y="4013"/>
                  <a:pt x="2539" y="4020"/>
                </a:cubicBezTo>
                <a:cubicBezTo>
                  <a:pt x="2421" y="4077"/>
                  <a:pt x="1848" y="4368"/>
                  <a:pt x="1315" y="4805"/>
                </a:cubicBezTo>
                <a:cubicBezTo>
                  <a:pt x="1259" y="4852"/>
                  <a:pt x="1216" y="4912"/>
                  <a:pt x="1191" y="4977"/>
                </a:cubicBezTo>
                <a:cubicBezTo>
                  <a:pt x="800" y="4510"/>
                  <a:pt x="564" y="3909"/>
                  <a:pt x="564" y="3253"/>
                </a:cubicBezTo>
                <a:cubicBezTo>
                  <a:pt x="564" y="1770"/>
                  <a:pt x="1771" y="564"/>
                  <a:pt x="3253" y="564"/>
                </a:cubicBezTo>
                <a:cubicBezTo>
                  <a:pt x="4736" y="564"/>
                  <a:pt x="5943" y="1770"/>
                  <a:pt x="5943" y="3253"/>
                </a:cubicBezTo>
                <a:cubicBezTo>
                  <a:pt x="5943" y="3909"/>
                  <a:pt x="5708" y="4510"/>
                  <a:pt x="5316" y="4977"/>
                </a:cubicBezTo>
                <a:close/>
              </a:path>
            </a:pathLst>
          </a:custGeom>
          <a:solidFill>
            <a:srgbClr val="DB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AB0ED49-E916-4115-B698-2AB388A2A3FE}"/>
              </a:ext>
            </a:extLst>
          </p:cNvPr>
          <p:cNvSpPr/>
          <p:nvPr/>
        </p:nvSpPr>
        <p:spPr>
          <a:xfrm rot="10800000" flipV="1">
            <a:off x="1545777" y="3952352"/>
            <a:ext cx="479051" cy="2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登录</a:t>
            </a:r>
            <a:endParaRPr lang="en-US" altLang="zh-CN" sz="900" dirty="0">
              <a:solidFill>
                <a:schemeClr val="tx1"/>
              </a:solidFill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Log 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31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 xmlns:a16="http://schemas.microsoft.com/office/drawing/2014/main">
      <p:transition xmlns:p="http://schemas.openxmlformats.org/presentationml/2006/main" spd="med">
        <p:fade/>
      </p:transition>
    </mc:Fallback>
  </mc:AlternateContent>
</p:sld>
</file>

<file path=ppt/slides/slide5.xml><?xml version="1.0" encoding="utf-8"?>
<p:sld xmlns:a14="http://schemas.microsoft.com/office/drawing/2010/main" xmlns:asvg="http://schemas.microsoft.com/office/drawing/2016/SVG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1104900" y="1308100"/>
            <a:ext cx="9982200" cy="87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快速获取功能使用帮助，在每个工具菜单的右上角点击帮助按钮</a:t>
            </a:r>
            <a:endParaRPr lang="en-US" altLang="zh-CN" b="1" dirty="0">
              <a:solidFill>
                <a:srgbClr val="FFFFFF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Get help immediately, Click "help'' button in the upper right corner of each tool window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</a:rPr>
              <a:t>▼</a:t>
            </a:r>
            <a:endParaRPr lang="zh-CN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373" name="组合 372"/>
          <p:cNvGrpSpPr/>
          <p:nvPr/>
        </p:nvGrpSpPr>
        <p:grpSpPr>
          <a:xfrm>
            <a:off x="4139406" y="3025140"/>
            <a:ext cx="3913187" cy="3832860"/>
            <a:chOff x="4139406" y="3025140"/>
            <a:chExt cx="3913187" cy="3832860"/>
          </a:xfrm>
        </p:grpSpPr>
        <p:sp>
          <p:nvSpPr>
            <p:cNvPr id="104" name="矩形 103"/>
            <p:cNvSpPr/>
            <p:nvPr/>
          </p:nvSpPr>
          <p:spPr>
            <a:xfrm>
              <a:off x="4139406" y="3025140"/>
              <a:ext cx="3913187" cy="3832860"/>
            </a:xfrm>
            <a:prstGeom prst="rect">
              <a:avLst/>
            </a:prstGeom>
            <a:gradFill>
              <a:gsLst>
                <a:gs pos="69900">
                  <a:schemeClr val="bg1"/>
                </a:gs>
                <a:gs pos="97297">
                  <a:schemeClr val="bg1"/>
                </a:gs>
                <a:gs pos="0">
                  <a:schemeClr val="bg1"/>
                </a:gs>
              </a:gsLst>
              <a:lin ang="5400000" scaled="1"/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139406" y="3025140"/>
              <a:ext cx="3913187" cy="2936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/>
                <a:t>图示库</a:t>
              </a:r>
              <a:r>
                <a:rPr lang="en-US" altLang="zh-CN" sz="1000" kern="0" dirty="0">
                  <a:solidFill>
                    <a:srgbClr val="FFFFFF"/>
                  </a:solidFill>
                </a:rPr>
                <a:t>/Diagram Library</a:t>
              </a:r>
              <a:endParaRPr lang="zh-CN" altLang="en-US" sz="1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4230929" y="3464184"/>
              <a:ext cx="2391322" cy="239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7510065" y="3072765"/>
              <a:ext cx="494185" cy="198436"/>
              <a:chOff x="5680282" y="1629569"/>
              <a:chExt cx="395347" cy="158748"/>
            </a:xfrm>
          </p:grpSpPr>
          <p:sp>
            <p:nvSpPr>
              <p:cNvPr id="117" name="乘号 116"/>
              <p:cNvSpPr/>
              <p:nvPr/>
            </p:nvSpPr>
            <p:spPr>
              <a:xfrm>
                <a:off x="5916881" y="1629569"/>
                <a:ext cx="158748" cy="158748"/>
              </a:xfrm>
              <a:prstGeom prst="mathMultiply">
                <a:avLst>
                  <a:gd name="adj1" fmla="val 1330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push-pin-pointing-down_8930"/>
              <p:cNvSpPr>
                <a:spLocks noChangeAspect="1"/>
              </p:cNvSpPr>
              <p:nvPr/>
            </p:nvSpPr>
            <p:spPr bwMode="auto">
              <a:xfrm>
                <a:off x="5680282" y="1647091"/>
                <a:ext cx="122755" cy="122178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?</a:t>
                </a:r>
                <a:endParaRPr lang="zh-CN" altLang="en-US" sz="14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19" name="直接连接符 118"/>
              <p:cNvCxnSpPr>
                <a:cxnSpLocks/>
              </p:cNvCxnSpPr>
              <p:nvPr/>
            </p:nvCxnSpPr>
            <p:spPr>
              <a:xfrm>
                <a:off x="5866105" y="1653216"/>
                <a:ext cx="0" cy="1160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矩形 107"/>
            <p:cNvSpPr/>
            <p:nvPr/>
          </p:nvSpPr>
          <p:spPr>
            <a:xfrm>
              <a:off x="4228838" y="3779148"/>
              <a:ext cx="1087513" cy="239282"/>
            </a:xfrm>
            <a:prstGeom prst="rect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840635" y="3467413"/>
              <a:ext cx="1087513" cy="239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3" name="图形 1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370082" y="3396011"/>
              <a:ext cx="239070" cy="545876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4228837" y="4281084"/>
              <a:ext cx="3694935" cy="2340696"/>
              <a:chOff x="4228839" y="4205921"/>
              <a:chExt cx="3529164" cy="2235682"/>
            </a:xfrm>
          </p:grpSpPr>
          <p:grpSp>
            <p:nvGrpSpPr>
              <p:cNvPr id="225" name="组合 224"/>
              <p:cNvGrpSpPr/>
              <p:nvPr/>
            </p:nvGrpSpPr>
            <p:grpSpPr>
              <a:xfrm>
                <a:off x="4228839" y="5360908"/>
                <a:ext cx="1724129" cy="1066894"/>
                <a:chOff x="7528661" y="1052292"/>
                <a:chExt cx="2227549" cy="1378411"/>
              </a:xfrm>
            </p:grpSpPr>
            <p:sp>
              <p:nvSpPr>
                <p:cNvPr id="226" name="矩形: 圆角 3"/>
                <p:cNvSpPr/>
                <p:nvPr/>
              </p:nvSpPr>
              <p:spPr>
                <a:xfrm>
                  <a:off x="7528661" y="1052292"/>
                  <a:ext cx="2227549" cy="13784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cxnSp>
              <p:nvCxnSpPr>
                <p:cNvPr id="227" name="连接符: 肘形 32"/>
                <p:cNvCxnSpPr>
                  <a:stCxn id="232" idx="1"/>
                  <a:endCxn id="233" idx="0"/>
                </p:cNvCxnSpPr>
                <p:nvPr/>
              </p:nvCxnSpPr>
              <p:spPr>
                <a:xfrm rot="10800000" flipV="1">
                  <a:off x="7949108" y="1465564"/>
                  <a:ext cx="285975" cy="326552"/>
                </a:xfrm>
                <a:prstGeom prst="bentConnector2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8" name="连接符: 肘形 34"/>
                <p:cNvCxnSpPr>
                  <a:stCxn id="232" idx="3"/>
                  <a:endCxn id="236" idx="0"/>
                </p:cNvCxnSpPr>
                <p:nvPr/>
              </p:nvCxnSpPr>
              <p:spPr>
                <a:xfrm>
                  <a:off x="9135072" y="1465564"/>
                  <a:ext cx="225522" cy="326552"/>
                </a:xfrm>
                <a:prstGeom prst="bentConnector2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9" name="组合 228"/>
                <p:cNvGrpSpPr/>
                <p:nvPr/>
              </p:nvGrpSpPr>
              <p:grpSpPr>
                <a:xfrm>
                  <a:off x="7744084" y="1288932"/>
                  <a:ext cx="1821532" cy="913228"/>
                  <a:chOff x="7824355" y="1531238"/>
                  <a:chExt cx="1714500" cy="859568"/>
                </a:xfrm>
              </p:grpSpPr>
              <p:grpSp>
                <p:nvGrpSpPr>
                  <p:cNvPr id="230" name="组合 229"/>
                  <p:cNvGrpSpPr/>
                  <p:nvPr/>
                </p:nvGrpSpPr>
                <p:grpSpPr>
                  <a:xfrm>
                    <a:off x="7824355" y="2004856"/>
                    <a:ext cx="1714500" cy="385950"/>
                    <a:chOff x="7824355" y="1863749"/>
                    <a:chExt cx="1568912" cy="353177"/>
                  </a:xfrm>
                </p:grpSpPr>
                <p:sp>
                  <p:nvSpPr>
                    <p:cNvPr id="233" name="椭圆 23"/>
                    <p:cNvSpPr/>
                    <p:nvPr/>
                  </p:nvSpPr>
                  <p:spPr>
                    <a:xfrm>
                      <a:off x="7824355" y="1863749"/>
                      <a:ext cx="353177" cy="353177"/>
                    </a:xfrm>
                    <a:prstGeom prst="roundRect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34" name="椭圆 24"/>
                    <p:cNvSpPr/>
                    <p:nvPr/>
                  </p:nvSpPr>
                  <p:spPr>
                    <a:xfrm>
                      <a:off x="8229600" y="1863749"/>
                      <a:ext cx="353177" cy="353177"/>
                    </a:xfrm>
                    <a:prstGeom prst="roundRect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35" name="椭圆 25"/>
                    <p:cNvSpPr/>
                    <p:nvPr/>
                  </p:nvSpPr>
                  <p:spPr>
                    <a:xfrm>
                      <a:off x="8634845" y="1863749"/>
                      <a:ext cx="353177" cy="353177"/>
                    </a:xfrm>
                    <a:prstGeom prst="roundRect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36" name="椭圆 26"/>
                    <p:cNvSpPr/>
                    <p:nvPr/>
                  </p:nvSpPr>
                  <p:spPr>
                    <a:xfrm>
                      <a:off x="9040090" y="1863749"/>
                      <a:ext cx="353177" cy="353177"/>
                    </a:xfrm>
                    <a:prstGeom prst="roundRect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231" name="连接符: 肘形 36"/>
                  <p:cNvCxnSpPr>
                    <a:stCxn id="235" idx="0"/>
                    <a:endCxn id="234" idx="0"/>
                  </p:cNvCxnSpPr>
                  <p:nvPr/>
                </p:nvCxnSpPr>
                <p:spPr>
                  <a:xfrm rot="16200000" flipV="1">
                    <a:off x="8681605" y="1783431"/>
                    <a:ext cx="12700" cy="442850"/>
                  </a:xfrm>
                  <a:prstGeom prst="bentConnector3">
                    <a:avLst>
                      <a:gd name="adj1" fmla="val 1554551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solidFill>
                      <a:srgbClr val="867D98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32" name="圆角矩形 13"/>
                  <p:cNvSpPr/>
                  <p:nvPr/>
                </p:nvSpPr>
                <p:spPr>
                  <a:xfrm flipV="1">
                    <a:off x="8286501" y="1531238"/>
                    <a:ext cx="847108" cy="33250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" name="组合 236"/>
              <p:cNvGrpSpPr/>
              <p:nvPr/>
            </p:nvGrpSpPr>
            <p:grpSpPr>
              <a:xfrm>
                <a:off x="6022143" y="5374709"/>
                <a:ext cx="1724129" cy="1066894"/>
                <a:chOff x="10080565" y="1070123"/>
                <a:chExt cx="2227549" cy="1378411"/>
              </a:xfrm>
            </p:grpSpPr>
            <p:sp>
              <p:nvSpPr>
                <p:cNvPr id="238" name="矩形: 圆角 214"/>
                <p:cNvSpPr/>
                <p:nvPr/>
              </p:nvSpPr>
              <p:spPr>
                <a:xfrm>
                  <a:off x="10080565" y="1070123"/>
                  <a:ext cx="2227549" cy="13784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grpSp>
              <p:nvGrpSpPr>
                <p:cNvPr id="239" name="组合 238"/>
                <p:cNvGrpSpPr/>
                <p:nvPr/>
              </p:nvGrpSpPr>
              <p:grpSpPr>
                <a:xfrm>
                  <a:off x="10260890" y="1313367"/>
                  <a:ext cx="1856770" cy="854413"/>
                  <a:chOff x="5398496" y="1554238"/>
                  <a:chExt cx="1747668" cy="804209"/>
                </a:xfrm>
                <a:solidFill>
                  <a:srgbClr val="867D98">
                    <a:lumMod val="20000"/>
                    <a:lumOff val="80000"/>
                  </a:srgbClr>
                </a:solidFill>
              </p:grpSpPr>
              <p:grpSp>
                <p:nvGrpSpPr>
                  <p:cNvPr id="240" name="组合 239"/>
                  <p:cNvGrpSpPr/>
                  <p:nvPr/>
                </p:nvGrpSpPr>
                <p:grpSpPr>
                  <a:xfrm>
                    <a:off x="5398652" y="1568615"/>
                    <a:ext cx="893792" cy="789832"/>
                    <a:chOff x="5398652" y="1568615"/>
                    <a:chExt cx="1147620" cy="789832"/>
                  </a:xfrm>
                  <a:grpFill/>
                </p:grpSpPr>
                <p:sp>
                  <p:nvSpPr>
                    <p:cNvPr id="255" name="圆角矩形 13"/>
                    <p:cNvSpPr/>
                    <p:nvPr/>
                  </p:nvSpPr>
                  <p:spPr>
                    <a:xfrm>
                      <a:off x="5398652" y="2030991"/>
                      <a:ext cx="1146276" cy="327456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6" name="圆角矩形 13"/>
                    <p:cNvSpPr/>
                    <p:nvPr/>
                  </p:nvSpPr>
                  <p:spPr>
                    <a:xfrm>
                      <a:off x="5398652" y="1568615"/>
                      <a:ext cx="243612" cy="199047"/>
                    </a:xfrm>
                    <a:prstGeom prst="ellipse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7" name="圆角矩形 13"/>
                    <p:cNvSpPr/>
                    <p:nvPr/>
                  </p:nvSpPr>
                  <p:spPr>
                    <a:xfrm>
                      <a:off x="5699988" y="1568615"/>
                      <a:ext cx="243612" cy="199047"/>
                    </a:xfrm>
                    <a:prstGeom prst="ellipse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8" name="圆角矩形 13"/>
                    <p:cNvSpPr/>
                    <p:nvPr/>
                  </p:nvSpPr>
                  <p:spPr>
                    <a:xfrm>
                      <a:off x="6001324" y="1568615"/>
                      <a:ext cx="243612" cy="199047"/>
                    </a:xfrm>
                    <a:prstGeom prst="ellipse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9" name="圆角矩形 13"/>
                    <p:cNvSpPr/>
                    <p:nvPr/>
                  </p:nvSpPr>
                  <p:spPr>
                    <a:xfrm>
                      <a:off x="6302660" y="1568615"/>
                      <a:ext cx="243612" cy="199047"/>
                    </a:xfrm>
                    <a:prstGeom prst="ellipse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1" name="组合 240"/>
                  <p:cNvGrpSpPr/>
                  <p:nvPr/>
                </p:nvGrpSpPr>
                <p:grpSpPr>
                  <a:xfrm>
                    <a:off x="6381318" y="2055683"/>
                    <a:ext cx="764844" cy="302764"/>
                    <a:chOff x="5391220" y="3636866"/>
                    <a:chExt cx="603957" cy="302764"/>
                  </a:xfrm>
                  <a:grpFill/>
                </p:grpSpPr>
                <p:sp>
                  <p:nvSpPr>
                    <p:cNvPr id="251" name="圆角矩形 13"/>
                    <p:cNvSpPr/>
                    <p:nvPr/>
                  </p:nvSpPr>
                  <p:spPr>
                    <a:xfrm flipV="1">
                      <a:off x="5398651" y="3636866"/>
                      <a:ext cx="385314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2" name="圆角矩形 13"/>
                    <p:cNvSpPr/>
                    <p:nvPr/>
                  </p:nvSpPr>
                  <p:spPr>
                    <a:xfrm flipV="1">
                      <a:off x="5398650" y="3718762"/>
                      <a:ext cx="596527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5398496" y="1554238"/>
                    <a:ext cx="1747668" cy="306061"/>
                    <a:chOff x="4615136" y="3636866"/>
                    <a:chExt cx="1380041" cy="306061"/>
                  </a:xfrm>
                  <a:grpFill/>
                </p:grpSpPr>
                <p:sp>
                  <p:nvSpPr>
                    <p:cNvPr id="243" name="圆角矩形 13"/>
                    <p:cNvSpPr/>
                    <p:nvPr/>
                  </p:nvSpPr>
                  <p:spPr>
                    <a:xfrm flipV="1">
                      <a:off x="5398651" y="3636866"/>
                      <a:ext cx="385314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4" name="圆角矩形 13"/>
                    <p:cNvSpPr/>
                    <p:nvPr/>
                  </p:nvSpPr>
                  <p:spPr>
                    <a:xfrm flipV="1">
                      <a:off x="5398650" y="3718762"/>
                      <a:ext cx="596527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7" name="圆角矩形 13"/>
                    <p:cNvSpPr/>
                    <p:nvPr/>
                  </p:nvSpPr>
                  <p:spPr>
                    <a:xfrm flipV="1">
                      <a:off x="4615136" y="3900404"/>
                      <a:ext cx="149942" cy="42523"/>
                    </a:xfrm>
                    <a:prstGeom prst="roundRect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8" name="圆角矩形 13"/>
                    <p:cNvSpPr/>
                    <p:nvPr/>
                  </p:nvSpPr>
                  <p:spPr>
                    <a:xfrm flipV="1">
                      <a:off x="4800193" y="3900404"/>
                      <a:ext cx="149942" cy="42523"/>
                    </a:xfrm>
                    <a:prstGeom prst="roundRect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49" name="圆角矩形 13"/>
                    <p:cNvSpPr/>
                    <p:nvPr/>
                  </p:nvSpPr>
                  <p:spPr>
                    <a:xfrm flipV="1">
                      <a:off x="4985250" y="3900404"/>
                      <a:ext cx="149942" cy="42523"/>
                    </a:xfrm>
                    <a:prstGeom prst="roundRect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50" name="圆角矩形 13"/>
                    <p:cNvSpPr/>
                    <p:nvPr/>
                  </p:nvSpPr>
                  <p:spPr>
                    <a:xfrm flipV="1">
                      <a:off x="5170306" y="3900404"/>
                      <a:ext cx="149942" cy="42523"/>
                    </a:xfrm>
                    <a:prstGeom prst="roundRect">
                      <a:avLst/>
                    </a:prstGeom>
                    <a:grpFill/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60" name="组合 259"/>
              <p:cNvGrpSpPr/>
              <p:nvPr/>
            </p:nvGrpSpPr>
            <p:grpSpPr>
              <a:xfrm>
                <a:off x="6033874" y="4219721"/>
                <a:ext cx="1724129" cy="1066894"/>
                <a:chOff x="10080565" y="-604150"/>
                <a:chExt cx="2227549" cy="1378411"/>
              </a:xfrm>
            </p:grpSpPr>
            <p:sp>
              <p:nvSpPr>
                <p:cNvPr id="261" name="矩形: 圆角 222"/>
                <p:cNvSpPr/>
                <p:nvPr/>
              </p:nvSpPr>
              <p:spPr>
                <a:xfrm>
                  <a:off x="10080565" y="-604150"/>
                  <a:ext cx="2227549" cy="13784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262" name="组合 261"/>
                <p:cNvGrpSpPr/>
                <p:nvPr/>
              </p:nvGrpSpPr>
              <p:grpSpPr>
                <a:xfrm>
                  <a:off x="10269164" y="-345778"/>
                  <a:ext cx="1821535" cy="881821"/>
                  <a:chOff x="7824351" y="3116333"/>
                  <a:chExt cx="1714503" cy="830006"/>
                </a:xfrm>
              </p:grpSpPr>
              <p:grpSp>
                <p:nvGrpSpPr>
                  <p:cNvPr id="263" name="组合 262"/>
                  <p:cNvGrpSpPr/>
                  <p:nvPr/>
                </p:nvGrpSpPr>
                <p:grpSpPr>
                  <a:xfrm>
                    <a:off x="7824351" y="3116333"/>
                    <a:ext cx="1659023" cy="685771"/>
                    <a:chOff x="7824355" y="3116331"/>
                    <a:chExt cx="2155352" cy="890932"/>
                  </a:xfrm>
                </p:grpSpPr>
                <p:sp>
                  <p:nvSpPr>
                    <p:cNvPr id="269" name="六边形 268"/>
                    <p:cNvSpPr/>
                    <p:nvPr/>
                  </p:nvSpPr>
                  <p:spPr>
                    <a:xfrm>
                      <a:off x="7824355" y="3116332"/>
                      <a:ext cx="479977" cy="413773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70" name="六边形 269"/>
                    <p:cNvSpPr/>
                    <p:nvPr/>
                  </p:nvSpPr>
                  <p:spPr>
                    <a:xfrm>
                      <a:off x="8242600" y="3350708"/>
                      <a:ext cx="479977" cy="413773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71" name="六边形 270"/>
                    <p:cNvSpPr/>
                    <p:nvPr/>
                  </p:nvSpPr>
                  <p:spPr>
                    <a:xfrm>
                      <a:off x="8652142" y="3116331"/>
                      <a:ext cx="479977" cy="413773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72" name="六边形 271"/>
                    <p:cNvSpPr/>
                    <p:nvPr/>
                  </p:nvSpPr>
                  <p:spPr>
                    <a:xfrm>
                      <a:off x="7833058" y="3593491"/>
                      <a:ext cx="479976" cy="413772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73" name="六边形 272"/>
                    <p:cNvSpPr/>
                    <p:nvPr/>
                  </p:nvSpPr>
                  <p:spPr>
                    <a:xfrm>
                      <a:off x="9075532" y="3325133"/>
                      <a:ext cx="479977" cy="413773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74" name="六边形 273"/>
                    <p:cNvSpPr/>
                    <p:nvPr/>
                  </p:nvSpPr>
                  <p:spPr>
                    <a:xfrm>
                      <a:off x="9499730" y="3117986"/>
                      <a:ext cx="479977" cy="413773"/>
                    </a:xfrm>
                    <a:prstGeom prst="hexagon">
                      <a:avLst/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64" name="组合 263"/>
                  <p:cNvGrpSpPr/>
                  <p:nvPr/>
                </p:nvGrpSpPr>
                <p:grpSpPr>
                  <a:xfrm>
                    <a:off x="7831052" y="3636868"/>
                    <a:ext cx="1707802" cy="309471"/>
                    <a:chOff x="4831017" y="3636868"/>
                    <a:chExt cx="1208170" cy="309471"/>
                  </a:xfrm>
                </p:grpSpPr>
                <p:sp>
                  <p:nvSpPr>
                    <p:cNvPr id="265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66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67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68" name="圆角矩形 13"/>
                    <p:cNvSpPr/>
                    <p:nvPr/>
                  </p:nvSpPr>
                  <p:spPr>
                    <a:xfrm flipV="1">
                      <a:off x="4831017" y="3878980"/>
                      <a:ext cx="1208170" cy="6735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75" name="组合 274"/>
              <p:cNvGrpSpPr/>
              <p:nvPr/>
            </p:nvGrpSpPr>
            <p:grpSpPr>
              <a:xfrm>
                <a:off x="4228839" y="4205921"/>
                <a:ext cx="1724129" cy="1066894"/>
                <a:chOff x="7528661" y="-621980"/>
                <a:chExt cx="2227549" cy="1378411"/>
              </a:xfrm>
            </p:grpSpPr>
            <p:sp>
              <p:nvSpPr>
                <p:cNvPr id="276" name="矩形: 圆角 220"/>
                <p:cNvSpPr/>
                <p:nvPr/>
              </p:nvSpPr>
              <p:spPr>
                <a:xfrm>
                  <a:off x="7528661" y="-621980"/>
                  <a:ext cx="2227549" cy="13784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grpSp>
              <p:nvGrpSpPr>
                <p:cNvPr id="277" name="组合 276"/>
                <p:cNvGrpSpPr/>
                <p:nvPr/>
              </p:nvGrpSpPr>
              <p:grpSpPr>
                <a:xfrm>
                  <a:off x="7559212" y="-568070"/>
                  <a:ext cx="2165599" cy="1169924"/>
                  <a:chOff x="2857500" y="4505325"/>
                  <a:chExt cx="2038350" cy="1101180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>
                    <a:off x="2857500" y="4505325"/>
                    <a:ext cx="2038350" cy="68321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>
                    <a:off x="3438526" y="4690020"/>
                    <a:ext cx="872738" cy="16773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grpSp>
                <p:nvGrpSpPr>
                  <p:cNvPr id="280" name="组合 279"/>
                  <p:cNvGrpSpPr/>
                  <p:nvPr/>
                </p:nvGrpSpPr>
                <p:grpSpPr>
                  <a:xfrm>
                    <a:off x="3222240" y="4899570"/>
                    <a:ext cx="1305310" cy="161380"/>
                    <a:chOff x="3438526" y="4899570"/>
                    <a:chExt cx="872738" cy="161380"/>
                  </a:xfrm>
                </p:grpSpPr>
                <p:sp>
                  <p:nvSpPr>
                    <p:cNvPr id="297" name="圆角矩形 13"/>
                    <p:cNvSpPr/>
                    <p:nvPr/>
                  </p:nvSpPr>
                  <p:spPr>
                    <a:xfrm>
                      <a:off x="3438526" y="4899570"/>
                      <a:ext cx="872738" cy="59780"/>
                    </a:xfrm>
                    <a:prstGeom prst="roundRect">
                      <a:avLst>
                        <a:gd name="adj" fmla="val 22611"/>
                      </a:avLst>
                    </a:prstGeom>
                    <a:solidFill>
                      <a:srgbClr val="FFFFFF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298" name="圆角矩形 13"/>
                    <p:cNvSpPr/>
                    <p:nvPr/>
                  </p:nvSpPr>
                  <p:spPr>
                    <a:xfrm>
                      <a:off x="3438526" y="5001170"/>
                      <a:ext cx="872738" cy="59780"/>
                    </a:xfrm>
                    <a:prstGeom prst="roundRect">
                      <a:avLst>
                        <a:gd name="adj" fmla="val 22611"/>
                      </a:avLst>
                    </a:prstGeom>
                    <a:solidFill>
                      <a:srgbClr val="FFFFFF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1" name="组合 280"/>
                  <p:cNvGrpSpPr/>
                  <p:nvPr/>
                </p:nvGrpSpPr>
                <p:grpSpPr>
                  <a:xfrm>
                    <a:off x="3076645" y="5303743"/>
                    <a:ext cx="1672005" cy="302762"/>
                    <a:chOff x="3076645" y="5303743"/>
                    <a:chExt cx="1803010" cy="302762"/>
                  </a:xfrm>
                </p:grpSpPr>
                <p:grpSp>
                  <p:nvGrpSpPr>
                    <p:cNvPr id="282" name="组合 281"/>
                    <p:cNvGrpSpPr/>
                    <p:nvPr/>
                  </p:nvGrpSpPr>
                  <p:grpSpPr>
                    <a:xfrm>
                      <a:off x="3076645" y="5303743"/>
                      <a:ext cx="488560" cy="302762"/>
                      <a:chOff x="5391220" y="3636868"/>
                      <a:chExt cx="603954" cy="302762"/>
                    </a:xfrm>
                  </p:grpSpPr>
                  <p:sp>
                    <p:nvSpPr>
                      <p:cNvPr id="293" name="圆角矩形 13"/>
                      <p:cNvSpPr/>
                      <p:nvPr/>
                    </p:nvSpPr>
                    <p:spPr>
                      <a:xfrm flipV="1">
                        <a:off x="5398651" y="3636868"/>
                        <a:ext cx="5965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4" name="圆角矩形 13"/>
                      <p:cNvSpPr/>
                      <p:nvPr/>
                    </p:nvSpPr>
                    <p:spPr>
                      <a:xfrm flipV="1">
                        <a:off x="5398651" y="3718763"/>
                        <a:ext cx="41874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5" name="圆角矩形 13"/>
                      <p:cNvSpPr/>
                      <p:nvPr/>
                    </p:nvSpPr>
                    <p:spPr>
                      <a:xfrm flipV="1">
                        <a:off x="5398651" y="3805806"/>
                        <a:ext cx="502087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6" name="圆角矩形 13"/>
                      <p:cNvSpPr/>
                      <p:nvPr/>
                    </p:nvSpPr>
                    <p:spPr>
                      <a:xfrm flipV="1">
                        <a:off x="5391220" y="3893911"/>
                        <a:ext cx="3969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3" name="组合 282"/>
                    <p:cNvGrpSpPr/>
                    <p:nvPr/>
                  </p:nvGrpSpPr>
                  <p:grpSpPr>
                    <a:xfrm>
                      <a:off x="3733870" y="5303743"/>
                      <a:ext cx="488560" cy="302762"/>
                      <a:chOff x="5391220" y="3636868"/>
                      <a:chExt cx="603954" cy="302762"/>
                    </a:xfrm>
                  </p:grpSpPr>
                  <p:sp>
                    <p:nvSpPr>
                      <p:cNvPr id="289" name="圆角矩形 13"/>
                      <p:cNvSpPr/>
                      <p:nvPr/>
                    </p:nvSpPr>
                    <p:spPr>
                      <a:xfrm flipV="1">
                        <a:off x="5398651" y="3636868"/>
                        <a:ext cx="5965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圆角矩形 13"/>
                      <p:cNvSpPr/>
                      <p:nvPr/>
                    </p:nvSpPr>
                    <p:spPr>
                      <a:xfrm flipV="1">
                        <a:off x="5398651" y="3718763"/>
                        <a:ext cx="41874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圆角矩形 13"/>
                      <p:cNvSpPr/>
                      <p:nvPr/>
                    </p:nvSpPr>
                    <p:spPr>
                      <a:xfrm flipV="1">
                        <a:off x="5398651" y="3805806"/>
                        <a:ext cx="502087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圆角矩形 13"/>
                      <p:cNvSpPr/>
                      <p:nvPr/>
                    </p:nvSpPr>
                    <p:spPr>
                      <a:xfrm flipV="1">
                        <a:off x="5391220" y="3893911"/>
                        <a:ext cx="3969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4" name="组合 283"/>
                    <p:cNvGrpSpPr/>
                    <p:nvPr/>
                  </p:nvGrpSpPr>
                  <p:grpSpPr>
                    <a:xfrm>
                      <a:off x="4391095" y="5303743"/>
                      <a:ext cx="488560" cy="302762"/>
                      <a:chOff x="5391220" y="3636868"/>
                      <a:chExt cx="603954" cy="302762"/>
                    </a:xfrm>
                  </p:grpSpPr>
                  <p:sp>
                    <p:nvSpPr>
                      <p:cNvPr id="285" name="圆角矩形 13"/>
                      <p:cNvSpPr/>
                      <p:nvPr/>
                    </p:nvSpPr>
                    <p:spPr>
                      <a:xfrm flipV="1">
                        <a:off x="5398651" y="3636868"/>
                        <a:ext cx="5965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圆角矩形 13"/>
                      <p:cNvSpPr/>
                      <p:nvPr/>
                    </p:nvSpPr>
                    <p:spPr>
                      <a:xfrm flipV="1">
                        <a:off x="5398651" y="3718763"/>
                        <a:ext cx="41874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87" name="圆角矩形 13"/>
                      <p:cNvSpPr/>
                      <p:nvPr/>
                    </p:nvSpPr>
                    <p:spPr>
                      <a:xfrm flipV="1">
                        <a:off x="5398651" y="3805806"/>
                        <a:ext cx="502087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  <p:sp>
                    <p:nvSpPr>
                      <p:cNvPr id="288" name="圆角矩形 13"/>
                      <p:cNvSpPr/>
                      <p:nvPr/>
                    </p:nvSpPr>
                    <p:spPr>
                      <a:xfrm flipV="1">
                        <a:off x="5391220" y="3893911"/>
                        <a:ext cx="396923" cy="45719"/>
                      </a:xfrm>
                      <a:prstGeom prst="roundRect">
                        <a:avLst>
                          <a:gd name="adj" fmla="val 13146"/>
                        </a:avLst>
                      </a:prstGeom>
                      <a:solidFill>
                        <a:srgbClr val="867D98">
                          <a:lumMod val="20000"/>
                          <a:lumOff val="80000"/>
                        </a:srgbClr>
                      </a:solidFill>
                      <a:ln w="381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05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>
      <p:transition xmlns:p="http://schemas.openxmlformats.org/presentationml/2006/main" spd="med">
        <p:fade/>
      </p:transition>
    </mc:Fallback>
  </mc:AlternateContent>
</p:sld>
</file>

<file path=ppt/slides/slide6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653440-C236-433B-8C84-45095E40C8A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697105" y="2740271"/>
            <a:ext cx="679779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文本框 43"/>
          <p:cNvSpPr txBox="1"/>
          <p:nvPr/>
        </p:nvSpPr>
        <p:spPr>
          <a:xfrm>
            <a:off x="2792808" y="1308100"/>
            <a:ext cx="6606384" cy="87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简单到</a:t>
            </a:r>
            <a:r>
              <a:rPr lang="en-US" altLang="zh-CN" b="1" dirty="0">
                <a:solidFill>
                  <a:srgbClr val="FFFFFF"/>
                </a:solidFill>
              </a:rPr>
              <a:t>3</a:t>
            </a:r>
            <a:r>
              <a:rPr lang="zh-CN" altLang="en-US" b="1" dirty="0">
                <a:solidFill>
                  <a:srgbClr val="FFFFFF"/>
                </a:solidFill>
              </a:rPr>
              <a:t>步</a:t>
            </a:r>
            <a:r>
              <a:rPr lang="en-US" altLang="zh-CN" b="1" dirty="0">
                <a:solidFill>
                  <a:srgbClr val="FFFFFF"/>
                </a:solidFill>
              </a:rPr>
              <a:t>,</a:t>
            </a:r>
            <a:r>
              <a:rPr lang="zh-CN" altLang="en-US" b="1" dirty="0">
                <a:solidFill>
                  <a:srgbClr val="FFFFFF"/>
                </a:solidFill>
              </a:rPr>
              <a:t>快速创建您的专业</a:t>
            </a:r>
            <a:r>
              <a:rPr lang="en-US" altLang="zh-CN" b="1" dirty="0">
                <a:solidFill>
                  <a:srgbClr val="FFFFFF"/>
                </a:solidFill>
              </a:rPr>
              <a:t>PPT</a:t>
            </a:r>
            <a:r>
              <a:rPr lang="zh-CN" altLang="en-US" b="1" dirty="0">
                <a:solidFill>
                  <a:srgbClr val="FFFFFF"/>
                </a:solidFill>
              </a:rPr>
              <a:t>演示文档</a:t>
            </a:r>
            <a:endParaRPr lang="en-US" altLang="zh-CN" b="1" dirty="0">
              <a:solidFill>
                <a:srgbClr val="FFFFFF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By just three steps, make professional PowerPoint slides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</a:rPr>
              <a:t>▼</a:t>
            </a:r>
            <a:endParaRPr lang="zh-CN" altLang="en-US" sz="1100" b="1" dirty="0">
              <a:solidFill>
                <a:srgbClr val="FFFF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4962B1-12CF-4FE0-B81F-C12834BBE530}"/>
              </a:ext>
            </a:extLst>
          </p:cNvPr>
          <p:cNvSpPr/>
          <p:nvPr/>
        </p:nvSpPr>
        <p:spPr>
          <a:xfrm>
            <a:off x="2280417" y="2531927"/>
            <a:ext cx="416688" cy="4166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6DA6A09-B999-4007-BD6D-B89731B2300D}"/>
              </a:ext>
            </a:extLst>
          </p:cNvPr>
          <p:cNvSpPr/>
          <p:nvPr/>
        </p:nvSpPr>
        <p:spPr>
          <a:xfrm>
            <a:off x="5887656" y="2531927"/>
            <a:ext cx="416688" cy="4166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6F9D2B0-7920-4D4A-B93D-5584EBE298AD}"/>
              </a:ext>
            </a:extLst>
          </p:cNvPr>
          <p:cNvSpPr/>
          <p:nvPr/>
        </p:nvSpPr>
        <p:spPr>
          <a:xfrm>
            <a:off x="9494895" y="2531927"/>
            <a:ext cx="416688" cy="4166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E679C47-62FF-4055-B104-3FD1A74533FE}"/>
              </a:ext>
            </a:extLst>
          </p:cNvPr>
          <p:cNvGrpSpPr/>
          <p:nvPr/>
        </p:nvGrpSpPr>
        <p:grpSpPr>
          <a:xfrm>
            <a:off x="2062480" y="3489844"/>
            <a:ext cx="8067030" cy="852561"/>
            <a:chOff x="2062480" y="3489844"/>
            <a:chExt cx="8067030" cy="8525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6E1966E-296D-4219-BB5F-7DB9B858D100}"/>
                </a:ext>
              </a:extLst>
            </p:cNvPr>
            <p:cNvGrpSpPr/>
            <p:nvPr/>
          </p:nvGrpSpPr>
          <p:grpSpPr>
            <a:xfrm>
              <a:off x="2062480" y="3489845"/>
              <a:ext cx="852562" cy="852560"/>
              <a:chOff x="1948292" y="2765422"/>
              <a:chExt cx="1081236" cy="108123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9F493A-9368-450B-BBEA-03F0E4B6A860}"/>
                  </a:ext>
                </a:extLst>
              </p:cNvPr>
              <p:cNvGrpSpPr/>
              <p:nvPr/>
            </p:nvGrpSpPr>
            <p:grpSpPr>
              <a:xfrm>
                <a:off x="1948292" y="2765422"/>
                <a:ext cx="1081236" cy="1081234"/>
                <a:chOff x="1948292" y="2765422"/>
                <a:chExt cx="1081236" cy="1081234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73AE1619-2801-4198-837B-748BD355BD75}"/>
                    </a:ext>
                  </a:extLst>
                </p:cNvPr>
                <p:cNvSpPr/>
                <p:nvPr/>
              </p:nvSpPr>
              <p:spPr>
                <a:xfrm>
                  <a:off x="1948292" y="2765422"/>
                  <a:ext cx="1081236" cy="10812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pic>
              <p:nvPicPr>
                <p:cNvPr id="2" name="图形 1">
                  <a:extLst>
                    <a:ext uri="{FF2B5EF4-FFF2-40B4-BE49-F238E27FC236}">
                      <a16:creationId xmlns:a16="http://schemas.microsoft.com/office/drawing/2014/main" id="{FFDB360E-1816-4B11-B716-C63CD2AC0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3355" y="2952037"/>
                  <a:ext cx="531113" cy="455238"/>
                </a:xfrm>
                <a:prstGeom prst="rect">
                  <a:avLst/>
                </a:prstGeom>
              </p:spPr>
            </p:pic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9071BB-3853-429B-9CD1-A6DC691E8824}"/>
                  </a:ext>
                </a:extLst>
              </p:cNvPr>
              <p:cNvSpPr txBox="1"/>
              <p:nvPr/>
            </p:nvSpPr>
            <p:spPr>
              <a:xfrm>
                <a:off x="2042324" y="3423691"/>
                <a:ext cx="892877" cy="351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" dirty="0"/>
                  <a:t>主题库</a:t>
                </a:r>
                <a:endParaRPr lang="en-US" altLang="zh-CN" sz="600" dirty="0"/>
              </a:p>
              <a:p>
                <a:pPr algn="ctr"/>
                <a:r>
                  <a:rPr lang="en-US" altLang="zh-CN" sz="600" dirty="0"/>
                  <a:t>Theme Library </a:t>
                </a:r>
                <a:endParaRPr lang="zh-CN" altLang="en-US" sz="6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8A4D91F-63E7-4F09-9E26-9D9618697ACA}"/>
                </a:ext>
              </a:extLst>
            </p:cNvPr>
            <p:cNvGrpSpPr/>
            <p:nvPr/>
          </p:nvGrpSpPr>
          <p:grpSpPr>
            <a:xfrm>
              <a:off x="5669719" y="3489844"/>
              <a:ext cx="852562" cy="852560"/>
              <a:chOff x="5555382" y="3156959"/>
              <a:chExt cx="1081236" cy="1081234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3D51A4A-B789-408F-A5D2-83F193BEE005}"/>
                  </a:ext>
                </a:extLst>
              </p:cNvPr>
              <p:cNvGrpSpPr/>
              <p:nvPr/>
            </p:nvGrpSpPr>
            <p:grpSpPr>
              <a:xfrm>
                <a:off x="5555382" y="3156959"/>
                <a:ext cx="1081236" cy="1081234"/>
                <a:chOff x="1948292" y="2765422"/>
                <a:chExt cx="1081236" cy="1081234"/>
              </a:xfrm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B8BE85C8-368C-4902-8F66-CAA3E7FCA015}"/>
                    </a:ext>
                  </a:extLst>
                </p:cNvPr>
                <p:cNvSpPr/>
                <p:nvPr/>
              </p:nvSpPr>
              <p:spPr>
                <a:xfrm>
                  <a:off x="1948292" y="2765422"/>
                  <a:ext cx="1081236" cy="10812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74EA411-D8A3-4CD3-BCBA-554E73304E65}"/>
                    </a:ext>
                  </a:extLst>
                </p:cNvPr>
                <p:cNvSpPr txBox="1"/>
                <p:nvPr/>
              </p:nvSpPr>
              <p:spPr>
                <a:xfrm>
                  <a:off x="2090098" y="3423691"/>
                  <a:ext cx="797327" cy="351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600" dirty="0"/>
                    <a:t>色彩库</a:t>
                  </a:r>
                  <a:endParaRPr lang="en-US" altLang="zh-CN" sz="600" dirty="0"/>
                </a:p>
                <a:p>
                  <a:pPr algn="ctr"/>
                  <a:r>
                    <a:rPr lang="en-US" altLang="zh-CN" sz="600" dirty="0"/>
                    <a:t>Color Library</a:t>
                  </a:r>
                  <a:endParaRPr lang="zh-CN" altLang="en-US" sz="600" dirty="0"/>
                </a:p>
              </p:txBody>
            </p:sp>
          </p:grpSp>
          <p:pic>
            <p:nvPicPr>
              <p:cNvPr id="13" name="图形 12">
                <a:extLst>
                  <a:ext uri="{FF2B5EF4-FFF2-40B4-BE49-F238E27FC236}">
                    <a16:creationId xmlns:a16="http://schemas.microsoft.com/office/drawing/2014/main" id="{4BBB1426-1AAD-4119-8219-E58CD9A2F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98268" y="3373557"/>
                <a:ext cx="395266" cy="395266"/>
              </a:xfrm>
              <a:prstGeom prst="rect">
                <a:avLst/>
              </a:prstGeom>
            </p:spPr>
          </p:pic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CBA9DA0-71D9-4462-AA18-BB1EF0C2E2CD}"/>
                </a:ext>
              </a:extLst>
            </p:cNvPr>
            <p:cNvGrpSpPr/>
            <p:nvPr/>
          </p:nvGrpSpPr>
          <p:grpSpPr>
            <a:xfrm>
              <a:off x="9276949" y="3489844"/>
              <a:ext cx="852561" cy="852560"/>
              <a:chOff x="9162621" y="3156959"/>
              <a:chExt cx="1081236" cy="108123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B05CEBF-0921-48F5-8DEB-823F60D95A39}"/>
                  </a:ext>
                </a:extLst>
              </p:cNvPr>
              <p:cNvGrpSpPr/>
              <p:nvPr/>
            </p:nvGrpSpPr>
            <p:grpSpPr>
              <a:xfrm>
                <a:off x="9162621" y="3156959"/>
                <a:ext cx="1081236" cy="1081234"/>
                <a:chOff x="1948292" y="2765422"/>
                <a:chExt cx="1081236" cy="1081234"/>
              </a:xfrm>
            </p:grpSpPr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BC9E58CC-5DA6-4915-955A-0A2135BB81B3}"/>
                    </a:ext>
                  </a:extLst>
                </p:cNvPr>
                <p:cNvSpPr/>
                <p:nvPr/>
              </p:nvSpPr>
              <p:spPr>
                <a:xfrm>
                  <a:off x="1948292" y="2765422"/>
                  <a:ext cx="1081236" cy="10812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231B2E2-0591-4BA7-895C-22BA04667B18}"/>
                    </a:ext>
                  </a:extLst>
                </p:cNvPr>
                <p:cNvSpPr txBox="1"/>
                <p:nvPr/>
              </p:nvSpPr>
              <p:spPr>
                <a:xfrm>
                  <a:off x="2021992" y="3423691"/>
                  <a:ext cx="933536" cy="351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600" dirty="0"/>
                    <a:t>图示库</a:t>
                  </a:r>
                  <a:endParaRPr lang="en-US" altLang="zh-CN" sz="600" dirty="0"/>
                </a:p>
                <a:p>
                  <a:pPr algn="ctr"/>
                  <a:r>
                    <a:rPr lang="en-US" altLang="zh-CN" sz="600" dirty="0"/>
                    <a:t>Diagram Library</a:t>
                  </a:r>
                  <a:endParaRPr lang="zh-CN" altLang="en-US" sz="600" dirty="0"/>
                </a:p>
              </p:txBody>
            </p:sp>
          </p:grp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C713ACE5-7C5A-4D08-B528-60E135279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470848" y="3334571"/>
                <a:ext cx="501609" cy="429950"/>
              </a:xfrm>
              <a:prstGeom prst="rect">
                <a:avLst/>
              </a:prstGeom>
            </p:spPr>
          </p:pic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E714535-C234-4D15-A9E1-D85561E3B4CA}"/>
              </a:ext>
            </a:extLst>
          </p:cNvPr>
          <p:cNvSpPr txBox="1"/>
          <p:nvPr/>
        </p:nvSpPr>
        <p:spPr>
          <a:xfrm>
            <a:off x="1605998" y="2984253"/>
            <a:ext cx="1765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选择主题</a:t>
            </a:r>
            <a:r>
              <a:rPr lang="en-US" altLang="zh-CN" sz="1100" dirty="0">
                <a:solidFill>
                  <a:schemeClr val="bg1"/>
                </a:solidFill>
              </a:rPr>
              <a:t>/ Select a theme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D62AC4-C7C2-4A0D-AACB-795E80E06927}"/>
              </a:ext>
            </a:extLst>
          </p:cNvPr>
          <p:cNvSpPr txBox="1"/>
          <p:nvPr/>
        </p:nvSpPr>
        <p:spPr>
          <a:xfrm>
            <a:off x="5008855" y="2984253"/>
            <a:ext cx="2173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应用色彩</a:t>
            </a:r>
            <a:r>
              <a:rPr lang="en-US" altLang="zh-CN" sz="1100" dirty="0">
                <a:solidFill>
                  <a:schemeClr val="bg1"/>
                </a:solidFill>
              </a:rPr>
              <a:t>/ Apply a color scheme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DB45D0-2272-4F7A-9004-443C2053D136}"/>
              </a:ext>
            </a:extLst>
          </p:cNvPr>
          <p:cNvSpPr txBox="1"/>
          <p:nvPr/>
        </p:nvSpPr>
        <p:spPr>
          <a:xfrm>
            <a:off x="8805249" y="2984253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插入图示</a:t>
            </a:r>
            <a:r>
              <a:rPr lang="en-US" altLang="zh-CN" sz="1100" dirty="0">
                <a:solidFill>
                  <a:schemeClr val="bg1"/>
                </a:solidFill>
              </a:rPr>
              <a:t>/ Insert diagrams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E405307-CB83-4013-BB83-CAF73B02BC8F}"/>
              </a:ext>
            </a:extLst>
          </p:cNvPr>
          <p:cNvGrpSpPr/>
          <p:nvPr/>
        </p:nvGrpSpPr>
        <p:grpSpPr>
          <a:xfrm flipH="1">
            <a:off x="2062480" y="4932128"/>
            <a:ext cx="8067040" cy="610909"/>
            <a:chOff x="1782618" y="5016447"/>
            <a:chExt cx="8575094" cy="6493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A91F6A6-1692-4DF8-BBEC-0007E946F73A}"/>
                </a:ext>
              </a:extLst>
            </p:cNvPr>
            <p:cNvSpPr/>
            <p:nvPr/>
          </p:nvSpPr>
          <p:spPr>
            <a:xfrm>
              <a:off x="1782618" y="5016447"/>
              <a:ext cx="8575094" cy="649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CEC34C6-2A1E-4BB9-AFC9-7A727CF55019}"/>
                </a:ext>
              </a:extLst>
            </p:cNvPr>
            <p:cNvGrpSpPr/>
            <p:nvPr/>
          </p:nvGrpSpPr>
          <p:grpSpPr>
            <a:xfrm rot="10800000" flipV="1">
              <a:off x="1967351" y="5241515"/>
              <a:ext cx="8257304" cy="199248"/>
              <a:chOff x="569654" y="5207789"/>
              <a:chExt cx="11052698" cy="266700"/>
            </a:xfrm>
          </p:grpSpPr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C55C80B4-D719-4FEF-B714-A286B42F2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654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39" name="图形 38">
                <a:extLst>
                  <a:ext uri="{FF2B5EF4-FFF2-40B4-BE49-F238E27FC236}">
                    <a16:creationId xmlns:a16="http://schemas.microsoft.com/office/drawing/2014/main" id="{BDD15CE5-00B8-4370-8104-974AD9504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06008" y="5207789"/>
                <a:ext cx="190500" cy="266700"/>
              </a:xfrm>
              <a:prstGeom prst="rect">
                <a:avLst/>
              </a:prstGeom>
            </p:spPr>
          </p:pic>
          <p:pic>
            <p:nvPicPr>
              <p:cNvPr id="40" name="图形 39">
                <a:extLst>
                  <a:ext uri="{FF2B5EF4-FFF2-40B4-BE49-F238E27FC236}">
                    <a16:creationId xmlns:a16="http://schemas.microsoft.com/office/drawing/2014/main" id="{E26239EA-00DE-4192-B9A4-3E157E68E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64416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1" name="图形 40">
                <a:extLst>
                  <a:ext uri="{FF2B5EF4-FFF2-40B4-BE49-F238E27FC236}">
                    <a16:creationId xmlns:a16="http://schemas.microsoft.com/office/drawing/2014/main" id="{464D0583-2E7C-43CD-83E8-395646E73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35378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2" name="图形 41">
                <a:extLst>
                  <a:ext uri="{FF2B5EF4-FFF2-40B4-BE49-F238E27FC236}">
                    <a16:creationId xmlns:a16="http://schemas.microsoft.com/office/drawing/2014/main" id="{9B1ED217-45B4-42DC-97FF-3467F9B4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06340" y="5207789"/>
                <a:ext cx="307731" cy="266700"/>
              </a:xfrm>
              <a:prstGeom prst="rect">
                <a:avLst/>
              </a:prstGeom>
            </p:spPr>
          </p:pic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FBE9775E-F4FF-4A29-A729-909B1E0F2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0519298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5" name="图形 44">
                <a:extLst>
                  <a:ext uri="{FF2B5EF4-FFF2-40B4-BE49-F238E27FC236}">
                    <a16:creationId xmlns:a16="http://schemas.microsoft.com/office/drawing/2014/main" id="{DBD19896-F1D0-4676-81BB-49B4F37CF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1355652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9780FCE8-C595-45BE-BF6A-FA22F8733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166162" y="5207789"/>
                <a:ext cx="228600" cy="266700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7A5C3C02-111A-4C92-AADC-52450AC3A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108086" y="5207789"/>
                <a:ext cx="228600" cy="266700"/>
              </a:xfrm>
              <a:prstGeom prst="rect">
                <a:avLst/>
              </a:prstGeom>
            </p:spPr>
          </p:pic>
          <p:pic>
            <p:nvPicPr>
              <p:cNvPr id="48" name="图形 47">
                <a:extLst>
                  <a:ext uri="{FF2B5EF4-FFF2-40B4-BE49-F238E27FC236}">
                    <a16:creationId xmlns:a16="http://schemas.microsoft.com/office/drawing/2014/main" id="{15F0F542-658B-4C26-B7EF-6775ACE41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00770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326BBC35-5DF0-4ABF-87F2-C6F2DA1D2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637124" y="5207789"/>
                <a:ext cx="228600" cy="266700"/>
              </a:xfrm>
              <a:prstGeom prst="rect">
                <a:avLst/>
              </a:prstGeom>
            </p:spPr>
          </p:pic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2CC8CFAE-DB68-4C2D-8AFC-57C98E981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629604" y="5207789"/>
                <a:ext cx="320040" cy="266700"/>
              </a:xfrm>
              <a:prstGeom prst="rect">
                <a:avLst/>
              </a:prstGeom>
            </p:spPr>
          </p:pic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098AEDBF-7728-4466-97D5-950B7046B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271732" y="520778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2" name="图形 51">
                <a:extLst>
                  <a:ext uri="{FF2B5EF4-FFF2-40B4-BE49-F238E27FC236}">
                    <a16:creationId xmlns:a16="http://schemas.microsoft.com/office/drawing/2014/main" id="{B65312D2-C8F2-4FE0-8A21-9C803F19A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783725" y="5207789"/>
                <a:ext cx="276225" cy="266700"/>
              </a:xfrm>
              <a:prstGeom prst="rect">
                <a:avLst/>
              </a:prstGeom>
            </p:spPr>
          </p:pic>
        </p:grpSp>
      </p:grpSp>
      <p:sp>
        <p:nvSpPr>
          <p:cNvPr id="57" name="文本框 56">
            <a:hlinkClick r:id="rId38"/>
            <a:extLst>
              <a:ext uri="{FF2B5EF4-FFF2-40B4-BE49-F238E27FC236}">
                <a16:creationId xmlns:a16="http://schemas.microsoft.com/office/drawing/2014/main" id="{74D5922F-04C7-4EE5-BDA6-3976E9D85503}"/>
              </a:ext>
            </a:extLst>
          </p:cNvPr>
          <p:cNvSpPr txBox="1"/>
          <p:nvPr/>
        </p:nvSpPr>
        <p:spPr>
          <a:xfrm>
            <a:off x="2062480" y="4712468"/>
            <a:ext cx="806704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</a:rPr>
              <a:t>更多强大的</a:t>
            </a:r>
            <a:r>
              <a:rPr lang="en-US" altLang="zh-CN" sz="800" dirty="0">
                <a:solidFill>
                  <a:schemeClr val="bg1"/>
                </a:solidFill>
              </a:rPr>
              <a:t>PPT</a:t>
            </a:r>
            <a:r>
              <a:rPr lang="zh-CN" altLang="en-US" sz="800" dirty="0">
                <a:solidFill>
                  <a:schemeClr val="bg1"/>
                </a:solidFill>
              </a:rPr>
              <a:t>辅助设计功能   </a:t>
            </a:r>
            <a:r>
              <a:rPr lang="en-US" altLang="zh-CN" sz="800" dirty="0">
                <a:solidFill>
                  <a:schemeClr val="bg1"/>
                </a:solidFill>
              </a:rPr>
              <a:t>Learn more powerful PowerPoint design features: www.islide.cc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0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>
      <p:transition xmlns:p="http://schemas.openxmlformats.org/presentationml/2006/main" spd="med">
        <p:fade/>
      </p:transition>
    </mc:Fallback>
  </mc:AlternateContent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94000D-E5A3-4BB1-B3C5-EA190471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82937"/>
            <a:ext cx="5846571" cy="3292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43497" y="2771247"/>
            <a:ext cx="4753178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插图库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Vector Library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43498" y="3336145"/>
            <a:ext cx="4523216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/>
              <a:t>各种扁平化矢量插图素材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这使得图片可以安全的使用，而无需为创作者署名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200" dirty="0"/>
              <a:t>Various high-quality vectors are free to use.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 No need to clarify the author.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ED49B55-1707-43AB-A3BF-281065FB7FBC}"/>
              </a:ext>
            </a:extLst>
          </p:cNvPr>
          <p:cNvGrpSpPr/>
          <p:nvPr/>
        </p:nvGrpSpPr>
        <p:grpSpPr>
          <a:xfrm>
            <a:off x="1344454" y="2770446"/>
            <a:ext cx="3158677" cy="1598433"/>
            <a:chOff x="1620076" y="2410206"/>
            <a:chExt cx="3158677" cy="159843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6A8255-8B69-48DD-B018-4F67550555DA}"/>
                </a:ext>
              </a:extLst>
            </p:cNvPr>
            <p:cNvGrpSpPr/>
            <p:nvPr/>
          </p:nvGrpSpPr>
          <p:grpSpPr>
            <a:xfrm>
              <a:off x="1620076" y="2498048"/>
              <a:ext cx="2646463" cy="1510591"/>
              <a:chOff x="4213173" y="1911929"/>
              <a:chExt cx="3572545" cy="189576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FBB9F262-FA48-474F-945E-D6D57AEC796E}"/>
                  </a:ext>
                </a:extLst>
              </p:cNvPr>
              <p:cNvSpPr/>
              <p:nvPr/>
            </p:nvSpPr>
            <p:spPr>
              <a:xfrm>
                <a:off x="4222232" y="2298430"/>
                <a:ext cx="3563486" cy="15092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918913A-BC77-4462-BD73-053E009EFED7}"/>
                  </a:ext>
                </a:extLst>
              </p:cNvPr>
              <p:cNvSpPr txBox="1"/>
              <p:nvPr/>
            </p:nvSpPr>
            <p:spPr>
              <a:xfrm>
                <a:off x="4213173" y="1911929"/>
                <a:ext cx="3572545" cy="38650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zh-CN" sz="1400" spc="600" dirty="0">
                    <a:solidFill>
                      <a:schemeClr val="bg1"/>
                    </a:solidFill>
                  </a:rPr>
                  <a:t>VECTOR LIBRARY</a:t>
                </a:r>
                <a:endParaRPr lang="zh-CN" altLang="en-US" sz="1400" spc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158255-3BEC-4F79-BBB5-974EA70A7317}"/>
                  </a:ext>
                </a:extLst>
              </p:cNvPr>
              <p:cNvSpPr txBox="1"/>
              <p:nvPr/>
            </p:nvSpPr>
            <p:spPr>
              <a:xfrm>
                <a:off x="4375173" y="2528547"/>
                <a:ext cx="3195865" cy="105301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3600" dirty="0">
                    <a:solidFill>
                      <a:srgbClr val="FFFFFF"/>
                    </a:solidFill>
                    <a:latin typeface="Reeji-CloudSongXiao-GBK" panose="02010604000000000000" pitchFamily="2" charset="-122"/>
                    <a:ea typeface="Reeji-CloudSongXiao-GBK" panose="02010604000000000000" pitchFamily="2" charset="-122"/>
                  </a:rPr>
                  <a:t>插图库</a:t>
                </a:r>
              </a:p>
            </p:txBody>
          </p:sp>
        </p:grpSp>
        <p:grpSp>
          <p:nvGrpSpPr>
            <p:cNvPr id="62" name="d95d2841-3239-432a-80be-fbd87abd14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73A43C0-2474-446F-8909-B819AF273B7A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436263" y="2410206"/>
              <a:ext cx="1342490" cy="1351764"/>
              <a:chOff x="596578" y="1231982"/>
              <a:chExt cx="5125622" cy="5161032"/>
            </a:xfrm>
          </p:grpSpPr>
          <p:grpSp>
            <p:nvGrpSpPr>
              <p:cNvPr id="63" name="išḷíḑé">
                <a:extLst>
                  <a:ext uri="{FF2B5EF4-FFF2-40B4-BE49-F238E27FC236}">
                    <a16:creationId xmlns:a16="http://schemas.microsoft.com/office/drawing/2014/main" id="{F892EFF2-FAF1-4DC6-A558-1325AADE5D2A}"/>
                  </a:ext>
                </a:extLst>
              </p:cNvPr>
              <p:cNvGrpSpPr/>
              <p:nvPr/>
            </p:nvGrpSpPr>
            <p:grpSpPr>
              <a:xfrm rot="2700000">
                <a:off x="1844177" y="1116245"/>
                <a:ext cx="2778677" cy="3576129"/>
                <a:chOff x="1522413" y="1185863"/>
                <a:chExt cx="1314449" cy="1712913"/>
              </a:xfrm>
              <a:solidFill>
                <a:schemeClr val="tx1">
                  <a:alpha val="6000"/>
                </a:schemeClr>
              </a:solidFill>
            </p:grpSpPr>
            <p:sp>
              <p:nvSpPr>
                <p:cNvPr id="93" name="ïṩḻïďe">
                  <a:extLst>
                    <a:ext uri="{FF2B5EF4-FFF2-40B4-BE49-F238E27FC236}">
                      <a16:creationId xmlns:a16="http://schemas.microsoft.com/office/drawing/2014/main" id="{3C939E49-DC77-45E3-91F0-5CAEFB253ABB}"/>
                    </a:ext>
                  </a:extLst>
                </p:cNvPr>
                <p:cNvSpPr/>
                <p:nvPr/>
              </p:nvSpPr>
              <p:spPr bwMode="auto">
                <a:xfrm>
                  <a:off x="2425700" y="1825626"/>
                  <a:ext cx="411162" cy="1073150"/>
                </a:xfrm>
                <a:custGeom>
                  <a:avLst/>
                  <a:gdLst>
                    <a:gd name="T0" fmla="*/ 25 w 419"/>
                    <a:gd name="T1" fmla="*/ 0 h 1096"/>
                    <a:gd name="T2" fmla="*/ 25 w 419"/>
                    <a:gd name="T3" fmla="*/ 512 h 1096"/>
                    <a:gd name="T4" fmla="*/ 188 w 419"/>
                    <a:gd name="T5" fmla="*/ 632 h 1096"/>
                    <a:gd name="T6" fmla="*/ 188 w 419"/>
                    <a:gd name="T7" fmla="*/ 632 h 1096"/>
                    <a:gd name="T8" fmla="*/ 187 w 419"/>
                    <a:gd name="T9" fmla="*/ 736 h 1096"/>
                    <a:gd name="T10" fmla="*/ 251 w 419"/>
                    <a:gd name="T11" fmla="*/ 746 h 1096"/>
                    <a:gd name="T12" fmla="*/ 318 w 419"/>
                    <a:gd name="T13" fmla="*/ 1096 h 1096"/>
                    <a:gd name="T14" fmla="*/ 357 w 419"/>
                    <a:gd name="T15" fmla="*/ 739 h 1096"/>
                    <a:gd name="T16" fmla="*/ 361 w 419"/>
                    <a:gd name="T17" fmla="*/ 738 h 1096"/>
                    <a:gd name="T18" fmla="*/ 361 w 419"/>
                    <a:gd name="T19" fmla="*/ 739 h 1096"/>
                    <a:gd name="T20" fmla="*/ 419 w 419"/>
                    <a:gd name="T21" fmla="*/ 723 h 1096"/>
                    <a:gd name="T22" fmla="*/ 419 w 419"/>
                    <a:gd name="T23" fmla="*/ 717 h 1096"/>
                    <a:gd name="T24" fmla="*/ 373 w 419"/>
                    <a:gd name="T25" fmla="*/ 402 h 1096"/>
                    <a:gd name="T26" fmla="*/ 369 w 419"/>
                    <a:gd name="T27" fmla="*/ 387 h 1096"/>
                    <a:gd name="T28" fmla="*/ 322 w 419"/>
                    <a:gd name="T29" fmla="*/ 274 h 1096"/>
                    <a:gd name="T30" fmla="*/ 286 w 419"/>
                    <a:gd name="T31" fmla="*/ 249 h 1096"/>
                    <a:gd name="T32" fmla="*/ 261 w 419"/>
                    <a:gd name="T33" fmla="*/ 261 h 1096"/>
                    <a:gd name="T34" fmla="*/ 233 w 419"/>
                    <a:gd name="T35" fmla="*/ 307 h 1096"/>
                    <a:gd name="T36" fmla="*/ 219 w 419"/>
                    <a:gd name="T37" fmla="*/ 349 h 1096"/>
                    <a:gd name="T38" fmla="*/ 219 w 419"/>
                    <a:gd name="T39" fmla="*/ 349 h 1096"/>
                    <a:gd name="T40" fmla="*/ 216 w 419"/>
                    <a:gd name="T41" fmla="*/ 361 h 1096"/>
                    <a:gd name="T42" fmla="*/ 25 w 419"/>
                    <a:gd name="T43" fmla="*/ 74 h 1096"/>
                    <a:gd name="T44" fmla="*/ 25 w 419"/>
                    <a:gd name="T45" fmla="*/ 18 h 1096"/>
                    <a:gd name="T46" fmla="*/ 25 w 419"/>
                    <a:gd name="T47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19" h="1096">
                      <a:moveTo>
                        <a:pt x="25" y="0"/>
                      </a:moveTo>
                      <a:cubicBezTo>
                        <a:pt x="12" y="93"/>
                        <a:pt x="0" y="265"/>
                        <a:pt x="25" y="512"/>
                      </a:cubicBezTo>
                      <a:cubicBezTo>
                        <a:pt x="188" y="632"/>
                        <a:pt x="188" y="632"/>
                        <a:pt x="188" y="632"/>
                      </a:cubicBezTo>
                      <a:cubicBezTo>
                        <a:pt x="188" y="632"/>
                        <a:pt x="188" y="632"/>
                        <a:pt x="188" y="632"/>
                      </a:cubicBezTo>
                      <a:cubicBezTo>
                        <a:pt x="186" y="681"/>
                        <a:pt x="186" y="720"/>
                        <a:pt x="187" y="736"/>
                      </a:cubicBezTo>
                      <a:cubicBezTo>
                        <a:pt x="187" y="736"/>
                        <a:pt x="206" y="744"/>
                        <a:pt x="251" y="746"/>
                      </a:cubicBezTo>
                      <a:cubicBezTo>
                        <a:pt x="318" y="1096"/>
                        <a:pt x="318" y="1096"/>
                        <a:pt x="318" y="1096"/>
                      </a:cubicBezTo>
                      <a:cubicBezTo>
                        <a:pt x="357" y="739"/>
                        <a:pt x="357" y="739"/>
                        <a:pt x="357" y="739"/>
                      </a:cubicBezTo>
                      <a:cubicBezTo>
                        <a:pt x="359" y="739"/>
                        <a:pt x="360" y="739"/>
                        <a:pt x="361" y="738"/>
                      </a:cubicBezTo>
                      <a:cubicBezTo>
                        <a:pt x="361" y="739"/>
                        <a:pt x="361" y="739"/>
                        <a:pt x="361" y="739"/>
                      </a:cubicBezTo>
                      <a:cubicBezTo>
                        <a:pt x="396" y="735"/>
                        <a:pt x="419" y="723"/>
                        <a:pt x="419" y="723"/>
                      </a:cubicBezTo>
                      <a:cubicBezTo>
                        <a:pt x="419" y="723"/>
                        <a:pt x="419" y="721"/>
                        <a:pt x="419" y="717"/>
                      </a:cubicBezTo>
                      <a:cubicBezTo>
                        <a:pt x="406" y="532"/>
                        <a:pt x="373" y="402"/>
                        <a:pt x="373" y="402"/>
                      </a:cubicBezTo>
                      <a:cubicBezTo>
                        <a:pt x="372" y="397"/>
                        <a:pt x="371" y="392"/>
                        <a:pt x="369" y="387"/>
                      </a:cubicBezTo>
                      <a:cubicBezTo>
                        <a:pt x="356" y="339"/>
                        <a:pt x="341" y="298"/>
                        <a:pt x="322" y="274"/>
                      </a:cubicBezTo>
                      <a:cubicBezTo>
                        <a:pt x="309" y="256"/>
                        <a:pt x="297" y="249"/>
                        <a:pt x="286" y="249"/>
                      </a:cubicBezTo>
                      <a:cubicBezTo>
                        <a:pt x="277" y="249"/>
                        <a:pt x="269" y="254"/>
                        <a:pt x="261" y="261"/>
                      </a:cubicBezTo>
                      <a:cubicBezTo>
                        <a:pt x="250" y="271"/>
                        <a:pt x="241" y="287"/>
                        <a:pt x="233" y="307"/>
                      </a:cubicBezTo>
                      <a:cubicBezTo>
                        <a:pt x="224" y="329"/>
                        <a:pt x="219" y="349"/>
                        <a:pt x="219" y="349"/>
                      </a:cubicBezTo>
                      <a:cubicBezTo>
                        <a:pt x="219" y="349"/>
                        <a:pt x="219" y="349"/>
                        <a:pt x="219" y="349"/>
                      </a:cubicBezTo>
                      <a:cubicBezTo>
                        <a:pt x="218" y="353"/>
                        <a:pt x="217" y="357"/>
                        <a:pt x="216" y="361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cubicBezTo>
                        <a:pt x="25" y="55"/>
                        <a:pt x="25" y="37"/>
                        <a:pt x="25" y="18"/>
                      </a:cubicBezTo>
                      <a:cubicBezTo>
                        <a:pt x="25" y="12"/>
                        <a:pt x="25" y="6"/>
                        <a:pt x="2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işḻîḍe">
                  <a:extLst>
                    <a:ext uri="{FF2B5EF4-FFF2-40B4-BE49-F238E27FC236}">
                      <a16:creationId xmlns:a16="http://schemas.microsoft.com/office/drawing/2014/main" id="{D6AB318E-A48A-4F62-82BC-95C139734596}"/>
                    </a:ext>
                  </a:extLst>
                </p:cNvPr>
                <p:cNvSpPr/>
                <p:nvPr/>
              </p:nvSpPr>
              <p:spPr bwMode="auto">
                <a:xfrm>
                  <a:off x="1522413" y="1185863"/>
                  <a:ext cx="923925" cy="1712913"/>
                </a:xfrm>
                <a:custGeom>
                  <a:avLst/>
                  <a:gdLst>
                    <a:gd name="T0" fmla="*/ 112 w 941"/>
                    <a:gd name="T1" fmla="*/ 1600 h 1748"/>
                    <a:gd name="T2" fmla="*/ 114 w 941"/>
                    <a:gd name="T3" fmla="*/ 1596 h 1748"/>
                    <a:gd name="T4" fmla="*/ 115 w 941"/>
                    <a:gd name="T5" fmla="*/ 1601 h 1748"/>
                    <a:gd name="T6" fmla="*/ 131 w 941"/>
                    <a:gd name="T7" fmla="*/ 1413 h 1748"/>
                    <a:gd name="T8" fmla="*/ 130 w 941"/>
                    <a:gd name="T9" fmla="*/ 1408 h 1748"/>
                    <a:gd name="T10" fmla="*/ 134 w 941"/>
                    <a:gd name="T11" fmla="*/ 1409 h 1748"/>
                    <a:gd name="T12" fmla="*/ 131 w 941"/>
                    <a:gd name="T13" fmla="*/ 1413 h 1748"/>
                    <a:gd name="T14" fmla="*/ 184 w 941"/>
                    <a:gd name="T15" fmla="*/ 1353 h 1748"/>
                    <a:gd name="T16" fmla="*/ 187 w 941"/>
                    <a:gd name="T17" fmla="*/ 1349 h 1748"/>
                    <a:gd name="T18" fmla="*/ 188 w 941"/>
                    <a:gd name="T19" fmla="*/ 1354 h 1748"/>
                    <a:gd name="T20" fmla="*/ 40 w 941"/>
                    <a:gd name="T21" fmla="*/ 1325 h 1748"/>
                    <a:gd name="T22" fmla="*/ 39 w 941"/>
                    <a:gd name="T23" fmla="*/ 1320 h 1748"/>
                    <a:gd name="T24" fmla="*/ 42 w 941"/>
                    <a:gd name="T25" fmla="*/ 1322 h 1748"/>
                    <a:gd name="T26" fmla="*/ 40 w 941"/>
                    <a:gd name="T27" fmla="*/ 1325 h 1748"/>
                    <a:gd name="T28" fmla="*/ 222 w 941"/>
                    <a:gd name="T29" fmla="*/ 1140 h 1748"/>
                    <a:gd name="T30" fmla="*/ 224 w 941"/>
                    <a:gd name="T31" fmla="*/ 1136 h 1748"/>
                    <a:gd name="T32" fmla="*/ 226 w 941"/>
                    <a:gd name="T33" fmla="*/ 1141 h 1748"/>
                    <a:gd name="T34" fmla="*/ 736 w 941"/>
                    <a:gd name="T35" fmla="*/ 0 h 1748"/>
                    <a:gd name="T36" fmla="*/ 394 w 941"/>
                    <a:gd name="T37" fmla="*/ 678 h 1748"/>
                    <a:gd name="T38" fmla="*/ 203 w 941"/>
                    <a:gd name="T39" fmla="*/ 1014 h 1748"/>
                    <a:gd name="T40" fmla="*/ 200 w 941"/>
                    <a:gd name="T41" fmla="*/ 1001 h 1748"/>
                    <a:gd name="T42" fmla="*/ 158 w 941"/>
                    <a:gd name="T43" fmla="*/ 913 h 1748"/>
                    <a:gd name="T44" fmla="*/ 97 w 941"/>
                    <a:gd name="T45" fmla="*/ 926 h 1748"/>
                    <a:gd name="T46" fmla="*/ 46 w 941"/>
                    <a:gd name="T47" fmla="*/ 1054 h 1748"/>
                    <a:gd name="T48" fmla="*/ 0 w 941"/>
                    <a:gd name="T49" fmla="*/ 1375 h 1748"/>
                    <a:gd name="T50" fmla="*/ 58 w 941"/>
                    <a:gd name="T51" fmla="*/ 1390 h 1748"/>
                    <a:gd name="T52" fmla="*/ 105 w 941"/>
                    <a:gd name="T53" fmla="*/ 1748 h 1748"/>
                    <a:gd name="T54" fmla="*/ 232 w 941"/>
                    <a:gd name="T55" fmla="*/ 1388 h 1748"/>
                    <a:gd name="T56" fmla="*/ 232 w 941"/>
                    <a:gd name="T57" fmla="*/ 1284 h 1748"/>
                    <a:gd name="T58" fmla="*/ 471 w 941"/>
                    <a:gd name="T59" fmla="*/ 1107 h 1748"/>
                    <a:gd name="T60" fmla="*/ 478 w 941"/>
                    <a:gd name="T61" fmla="*/ 1125 h 1748"/>
                    <a:gd name="T62" fmla="*/ 507 w 941"/>
                    <a:gd name="T63" fmla="*/ 1305 h 1748"/>
                    <a:gd name="T64" fmla="*/ 539 w 941"/>
                    <a:gd name="T65" fmla="*/ 1311 h 1748"/>
                    <a:gd name="T66" fmla="*/ 558 w 941"/>
                    <a:gd name="T67" fmla="*/ 1315 h 1748"/>
                    <a:gd name="T68" fmla="*/ 653 w 941"/>
                    <a:gd name="T69" fmla="*/ 1361 h 1748"/>
                    <a:gd name="T70" fmla="*/ 720 w 941"/>
                    <a:gd name="T71" fmla="*/ 566 h 1748"/>
                    <a:gd name="T72" fmla="*/ 883 w 941"/>
                    <a:gd name="T73" fmla="*/ 278 h 1748"/>
                    <a:gd name="T74" fmla="*/ 869 w 941"/>
                    <a:gd name="T75" fmla="*/ 240 h 1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41" h="1748">
                      <a:moveTo>
                        <a:pt x="114" y="1601"/>
                      </a:moveTo>
                      <a:cubicBezTo>
                        <a:pt x="113" y="1601"/>
                        <a:pt x="112" y="1601"/>
                        <a:pt x="112" y="1600"/>
                      </a:cubicBezTo>
                      <a:cubicBezTo>
                        <a:pt x="111" y="1599"/>
                        <a:pt x="112" y="1597"/>
                        <a:pt x="113" y="1596"/>
                      </a:cubicBezTo>
                      <a:cubicBezTo>
                        <a:pt x="113" y="1596"/>
                        <a:pt x="114" y="1596"/>
                        <a:pt x="114" y="1596"/>
                      </a:cubicBezTo>
                      <a:cubicBezTo>
                        <a:pt x="115" y="1596"/>
                        <a:pt x="116" y="1597"/>
                        <a:pt x="117" y="1598"/>
                      </a:cubicBezTo>
                      <a:cubicBezTo>
                        <a:pt x="117" y="1599"/>
                        <a:pt x="117" y="1601"/>
                        <a:pt x="115" y="1601"/>
                      </a:cubicBezTo>
                      <a:cubicBezTo>
                        <a:pt x="115" y="1601"/>
                        <a:pt x="115" y="1601"/>
                        <a:pt x="114" y="1601"/>
                      </a:cubicBezTo>
                      <a:moveTo>
                        <a:pt x="131" y="1413"/>
                      </a:moveTo>
                      <a:cubicBezTo>
                        <a:pt x="130" y="1413"/>
                        <a:pt x="129" y="1412"/>
                        <a:pt x="129" y="1411"/>
                      </a:cubicBezTo>
                      <a:cubicBezTo>
                        <a:pt x="128" y="1410"/>
                        <a:pt x="129" y="1408"/>
                        <a:pt x="130" y="1408"/>
                      </a:cubicBezTo>
                      <a:cubicBezTo>
                        <a:pt x="131" y="1408"/>
                        <a:pt x="131" y="1407"/>
                        <a:pt x="131" y="1407"/>
                      </a:cubicBezTo>
                      <a:cubicBezTo>
                        <a:pt x="132" y="1407"/>
                        <a:pt x="133" y="1408"/>
                        <a:pt x="134" y="1409"/>
                      </a:cubicBezTo>
                      <a:cubicBezTo>
                        <a:pt x="134" y="1410"/>
                        <a:pt x="134" y="1412"/>
                        <a:pt x="133" y="1413"/>
                      </a:cubicBezTo>
                      <a:cubicBezTo>
                        <a:pt x="132" y="1413"/>
                        <a:pt x="132" y="1413"/>
                        <a:pt x="131" y="1413"/>
                      </a:cubicBezTo>
                      <a:moveTo>
                        <a:pt x="187" y="1354"/>
                      </a:moveTo>
                      <a:cubicBezTo>
                        <a:pt x="186" y="1354"/>
                        <a:pt x="185" y="1354"/>
                        <a:pt x="184" y="1353"/>
                      </a:cubicBezTo>
                      <a:cubicBezTo>
                        <a:pt x="184" y="1351"/>
                        <a:pt x="184" y="1350"/>
                        <a:pt x="186" y="1349"/>
                      </a:cubicBezTo>
                      <a:cubicBezTo>
                        <a:pt x="186" y="1349"/>
                        <a:pt x="186" y="1349"/>
                        <a:pt x="187" y="1349"/>
                      </a:cubicBezTo>
                      <a:cubicBezTo>
                        <a:pt x="188" y="1349"/>
                        <a:pt x="189" y="1349"/>
                        <a:pt x="189" y="1350"/>
                      </a:cubicBezTo>
                      <a:cubicBezTo>
                        <a:pt x="190" y="1352"/>
                        <a:pt x="189" y="1353"/>
                        <a:pt x="188" y="1354"/>
                      </a:cubicBezTo>
                      <a:cubicBezTo>
                        <a:pt x="188" y="1354"/>
                        <a:pt x="187" y="1354"/>
                        <a:pt x="187" y="1354"/>
                      </a:cubicBezTo>
                      <a:moveTo>
                        <a:pt x="40" y="1325"/>
                      </a:moveTo>
                      <a:cubicBezTo>
                        <a:pt x="39" y="1325"/>
                        <a:pt x="38" y="1325"/>
                        <a:pt x="37" y="1324"/>
                      </a:cubicBezTo>
                      <a:cubicBezTo>
                        <a:pt x="37" y="1323"/>
                        <a:pt x="37" y="1321"/>
                        <a:pt x="39" y="1320"/>
                      </a:cubicBezTo>
                      <a:cubicBezTo>
                        <a:pt x="39" y="1320"/>
                        <a:pt x="39" y="1320"/>
                        <a:pt x="40" y="1320"/>
                      </a:cubicBezTo>
                      <a:cubicBezTo>
                        <a:pt x="41" y="1320"/>
                        <a:pt x="42" y="1321"/>
                        <a:pt x="42" y="1322"/>
                      </a:cubicBezTo>
                      <a:cubicBezTo>
                        <a:pt x="43" y="1323"/>
                        <a:pt x="42" y="1325"/>
                        <a:pt x="41" y="1325"/>
                      </a:cubicBezTo>
                      <a:cubicBezTo>
                        <a:pt x="41" y="1325"/>
                        <a:pt x="40" y="1325"/>
                        <a:pt x="40" y="1325"/>
                      </a:cubicBezTo>
                      <a:moveTo>
                        <a:pt x="224" y="1142"/>
                      </a:moveTo>
                      <a:cubicBezTo>
                        <a:pt x="223" y="1142"/>
                        <a:pt x="222" y="1141"/>
                        <a:pt x="222" y="1140"/>
                      </a:cubicBezTo>
                      <a:cubicBezTo>
                        <a:pt x="221" y="1139"/>
                        <a:pt x="222" y="1137"/>
                        <a:pt x="223" y="1136"/>
                      </a:cubicBezTo>
                      <a:cubicBezTo>
                        <a:pt x="224" y="1136"/>
                        <a:pt x="224" y="1136"/>
                        <a:pt x="224" y="1136"/>
                      </a:cubicBezTo>
                      <a:cubicBezTo>
                        <a:pt x="225" y="1136"/>
                        <a:pt x="226" y="1137"/>
                        <a:pt x="227" y="1138"/>
                      </a:cubicBezTo>
                      <a:cubicBezTo>
                        <a:pt x="227" y="1139"/>
                        <a:pt x="227" y="1141"/>
                        <a:pt x="226" y="1141"/>
                      </a:cubicBezTo>
                      <a:cubicBezTo>
                        <a:pt x="225" y="1141"/>
                        <a:pt x="225" y="1142"/>
                        <a:pt x="224" y="1142"/>
                      </a:cubicBezTo>
                      <a:moveTo>
                        <a:pt x="736" y="0"/>
                      </a:moveTo>
                      <a:cubicBezTo>
                        <a:pt x="679" y="5"/>
                        <a:pt x="623" y="14"/>
                        <a:pt x="567" y="26"/>
                      </a:cubicBezTo>
                      <a:cubicBezTo>
                        <a:pt x="458" y="182"/>
                        <a:pt x="391" y="416"/>
                        <a:pt x="394" y="678"/>
                      </a:cubicBezTo>
                      <a:cubicBezTo>
                        <a:pt x="394" y="696"/>
                        <a:pt x="395" y="715"/>
                        <a:pt x="396" y="733"/>
                      </a:cubicBezTo>
                      <a:cubicBezTo>
                        <a:pt x="203" y="1014"/>
                        <a:pt x="203" y="1014"/>
                        <a:pt x="203" y="1014"/>
                      </a:cubicBezTo>
                      <a:cubicBezTo>
                        <a:pt x="202" y="1010"/>
                        <a:pt x="201" y="1005"/>
                        <a:pt x="200" y="1001"/>
                      </a:cubicBezTo>
                      <a:cubicBezTo>
                        <a:pt x="200" y="1001"/>
                        <a:pt x="200" y="1001"/>
                        <a:pt x="200" y="1001"/>
                      </a:cubicBezTo>
                      <a:cubicBezTo>
                        <a:pt x="200" y="1001"/>
                        <a:pt x="195" y="981"/>
                        <a:pt x="187" y="959"/>
                      </a:cubicBezTo>
                      <a:cubicBezTo>
                        <a:pt x="179" y="939"/>
                        <a:pt x="169" y="923"/>
                        <a:pt x="158" y="913"/>
                      </a:cubicBezTo>
                      <a:cubicBezTo>
                        <a:pt x="150" y="906"/>
                        <a:pt x="142" y="901"/>
                        <a:pt x="133" y="901"/>
                      </a:cubicBezTo>
                      <a:cubicBezTo>
                        <a:pt x="122" y="901"/>
                        <a:pt x="110" y="908"/>
                        <a:pt x="97" y="926"/>
                      </a:cubicBezTo>
                      <a:cubicBezTo>
                        <a:pt x="78" y="950"/>
                        <a:pt x="63" y="991"/>
                        <a:pt x="50" y="1039"/>
                      </a:cubicBezTo>
                      <a:cubicBezTo>
                        <a:pt x="49" y="1044"/>
                        <a:pt x="47" y="1049"/>
                        <a:pt x="46" y="1054"/>
                      </a:cubicBezTo>
                      <a:cubicBezTo>
                        <a:pt x="46" y="1054"/>
                        <a:pt x="13" y="1184"/>
                        <a:pt x="0" y="1369"/>
                      </a:cubicBezTo>
                      <a:cubicBezTo>
                        <a:pt x="0" y="1373"/>
                        <a:pt x="0" y="1375"/>
                        <a:pt x="0" y="1375"/>
                      </a:cubicBezTo>
                      <a:cubicBezTo>
                        <a:pt x="0" y="1375"/>
                        <a:pt x="23" y="1387"/>
                        <a:pt x="58" y="1391"/>
                      </a:cubicBezTo>
                      <a:cubicBezTo>
                        <a:pt x="58" y="1390"/>
                        <a:pt x="58" y="1390"/>
                        <a:pt x="58" y="1390"/>
                      </a:cubicBezTo>
                      <a:cubicBezTo>
                        <a:pt x="60" y="1391"/>
                        <a:pt x="63" y="1391"/>
                        <a:pt x="66" y="1392"/>
                      </a:cubicBezTo>
                      <a:cubicBezTo>
                        <a:pt x="105" y="1748"/>
                        <a:pt x="105" y="1748"/>
                        <a:pt x="105" y="1748"/>
                      </a:cubicBezTo>
                      <a:cubicBezTo>
                        <a:pt x="172" y="1397"/>
                        <a:pt x="172" y="1397"/>
                        <a:pt x="172" y="1397"/>
                      </a:cubicBezTo>
                      <a:cubicBezTo>
                        <a:pt x="214" y="1395"/>
                        <a:pt x="232" y="1388"/>
                        <a:pt x="232" y="1388"/>
                      </a:cubicBezTo>
                      <a:cubicBezTo>
                        <a:pt x="233" y="1372"/>
                        <a:pt x="233" y="1333"/>
                        <a:pt x="232" y="1284"/>
                      </a:cubicBezTo>
                      <a:cubicBezTo>
                        <a:pt x="232" y="1284"/>
                        <a:pt x="232" y="1284"/>
                        <a:pt x="232" y="1284"/>
                      </a:cubicBezTo>
                      <a:cubicBezTo>
                        <a:pt x="448" y="1123"/>
                        <a:pt x="448" y="1123"/>
                        <a:pt x="448" y="1123"/>
                      </a:cubicBezTo>
                      <a:cubicBezTo>
                        <a:pt x="471" y="1107"/>
                        <a:pt x="471" y="1107"/>
                        <a:pt x="471" y="1107"/>
                      </a:cubicBezTo>
                      <a:cubicBezTo>
                        <a:pt x="473" y="1113"/>
                        <a:pt x="475" y="1119"/>
                        <a:pt x="478" y="1125"/>
                      </a:cubicBezTo>
                      <a:cubicBezTo>
                        <a:pt x="478" y="1125"/>
                        <a:pt x="478" y="1125"/>
                        <a:pt x="478" y="1125"/>
                      </a:cubicBezTo>
                      <a:cubicBezTo>
                        <a:pt x="478" y="1125"/>
                        <a:pt x="403" y="1218"/>
                        <a:pt x="443" y="1272"/>
                      </a:cubicBezTo>
                      <a:cubicBezTo>
                        <a:pt x="443" y="1272"/>
                        <a:pt x="455" y="1294"/>
                        <a:pt x="507" y="1305"/>
                      </a:cubicBezTo>
                      <a:cubicBezTo>
                        <a:pt x="507" y="1305"/>
                        <a:pt x="507" y="1305"/>
                        <a:pt x="507" y="1305"/>
                      </a:cubicBezTo>
                      <a:cubicBezTo>
                        <a:pt x="517" y="1308"/>
                        <a:pt x="528" y="1310"/>
                        <a:pt x="539" y="1311"/>
                      </a:cubicBezTo>
                      <a:cubicBezTo>
                        <a:pt x="539" y="1311"/>
                        <a:pt x="539" y="1311"/>
                        <a:pt x="539" y="1311"/>
                      </a:cubicBezTo>
                      <a:cubicBezTo>
                        <a:pt x="539" y="1311"/>
                        <a:pt x="545" y="1313"/>
                        <a:pt x="558" y="1315"/>
                      </a:cubicBezTo>
                      <a:cubicBezTo>
                        <a:pt x="548" y="1377"/>
                        <a:pt x="541" y="1467"/>
                        <a:pt x="547" y="1585"/>
                      </a:cubicBezTo>
                      <a:cubicBezTo>
                        <a:pt x="590" y="1519"/>
                        <a:pt x="627" y="1443"/>
                        <a:pt x="653" y="1361"/>
                      </a:cubicBezTo>
                      <a:cubicBezTo>
                        <a:pt x="651" y="1361"/>
                        <a:pt x="651" y="1361"/>
                        <a:pt x="651" y="1361"/>
                      </a:cubicBezTo>
                      <a:cubicBezTo>
                        <a:pt x="651" y="1361"/>
                        <a:pt x="747" y="1035"/>
                        <a:pt x="720" y="566"/>
                      </a:cubicBezTo>
                      <a:cubicBezTo>
                        <a:pt x="941" y="569"/>
                        <a:pt x="941" y="569"/>
                        <a:pt x="941" y="569"/>
                      </a:cubicBezTo>
                      <a:cubicBezTo>
                        <a:pt x="932" y="465"/>
                        <a:pt x="912" y="367"/>
                        <a:pt x="883" y="278"/>
                      </a:cubicBezTo>
                      <a:cubicBezTo>
                        <a:pt x="884" y="278"/>
                        <a:pt x="885" y="278"/>
                        <a:pt x="887" y="279"/>
                      </a:cubicBezTo>
                      <a:cubicBezTo>
                        <a:pt x="869" y="240"/>
                        <a:pt x="869" y="240"/>
                        <a:pt x="869" y="240"/>
                      </a:cubicBezTo>
                      <a:cubicBezTo>
                        <a:pt x="834" y="146"/>
                        <a:pt x="789" y="65"/>
                        <a:pt x="73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4" name="isḻïḑè">
                <a:extLst>
                  <a:ext uri="{FF2B5EF4-FFF2-40B4-BE49-F238E27FC236}">
                    <a16:creationId xmlns:a16="http://schemas.microsoft.com/office/drawing/2014/main" id="{C4407E9E-742C-433C-8BB6-5F75687DFD3D}"/>
                  </a:ext>
                </a:extLst>
              </p:cNvPr>
              <p:cNvSpPr/>
              <p:nvPr/>
            </p:nvSpPr>
            <p:spPr bwMode="auto">
              <a:xfrm rot="2700000">
                <a:off x="1663080" y="4576807"/>
                <a:ext cx="974852" cy="214400"/>
              </a:xfrm>
              <a:custGeom>
                <a:avLst/>
                <a:gdLst>
                  <a:gd name="T0" fmla="*/ 392 w 477"/>
                  <a:gd name="T1" fmla="*/ 43 h 105"/>
                  <a:gd name="T2" fmla="*/ 364 w 477"/>
                  <a:gd name="T3" fmla="*/ 40 h 105"/>
                  <a:gd name="T4" fmla="*/ 336 w 477"/>
                  <a:gd name="T5" fmla="*/ 43 h 105"/>
                  <a:gd name="T6" fmla="*/ 308 w 477"/>
                  <a:gd name="T7" fmla="*/ 52 h 105"/>
                  <a:gd name="T8" fmla="*/ 273 w 477"/>
                  <a:gd name="T9" fmla="*/ 37 h 105"/>
                  <a:gd name="T10" fmla="*/ 261 w 477"/>
                  <a:gd name="T11" fmla="*/ 28 h 105"/>
                  <a:gd name="T12" fmla="*/ 253 w 477"/>
                  <a:gd name="T13" fmla="*/ 24 h 105"/>
                  <a:gd name="T14" fmla="*/ 232 w 477"/>
                  <a:gd name="T15" fmla="*/ 14 h 105"/>
                  <a:gd name="T16" fmla="*/ 209 w 477"/>
                  <a:gd name="T17" fmla="*/ 6 h 105"/>
                  <a:gd name="T18" fmla="*/ 163 w 477"/>
                  <a:gd name="T19" fmla="*/ 0 h 105"/>
                  <a:gd name="T20" fmla="*/ 128 w 477"/>
                  <a:gd name="T21" fmla="*/ 3 h 105"/>
                  <a:gd name="T22" fmla="*/ 95 w 477"/>
                  <a:gd name="T23" fmla="*/ 13 h 105"/>
                  <a:gd name="T24" fmla="*/ 55 w 477"/>
                  <a:gd name="T25" fmla="*/ 35 h 105"/>
                  <a:gd name="T26" fmla="*/ 30 w 477"/>
                  <a:gd name="T27" fmla="*/ 58 h 105"/>
                  <a:gd name="T28" fmla="*/ 10 w 477"/>
                  <a:gd name="T29" fmla="*/ 85 h 105"/>
                  <a:gd name="T30" fmla="*/ 0 w 477"/>
                  <a:gd name="T31" fmla="*/ 105 h 105"/>
                  <a:gd name="T32" fmla="*/ 31 w 477"/>
                  <a:gd name="T33" fmla="*/ 75 h 105"/>
                  <a:gd name="T34" fmla="*/ 48 w 477"/>
                  <a:gd name="T35" fmla="*/ 63 h 105"/>
                  <a:gd name="T36" fmla="*/ 84 w 477"/>
                  <a:gd name="T37" fmla="*/ 45 h 105"/>
                  <a:gd name="T38" fmla="*/ 123 w 477"/>
                  <a:gd name="T39" fmla="*/ 35 h 105"/>
                  <a:gd name="T40" fmla="*/ 142 w 477"/>
                  <a:gd name="T41" fmla="*/ 34 h 105"/>
                  <a:gd name="T42" fmla="*/ 152 w 477"/>
                  <a:gd name="T43" fmla="*/ 34 h 105"/>
                  <a:gd name="T44" fmla="*/ 181 w 477"/>
                  <a:gd name="T45" fmla="*/ 36 h 105"/>
                  <a:gd name="T46" fmla="*/ 209 w 477"/>
                  <a:gd name="T47" fmla="*/ 44 h 105"/>
                  <a:gd name="T48" fmla="*/ 221 w 477"/>
                  <a:gd name="T49" fmla="*/ 49 h 105"/>
                  <a:gd name="T50" fmla="*/ 235 w 477"/>
                  <a:gd name="T51" fmla="*/ 56 h 105"/>
                  <a:gd name="T52" fmla="*/ 239 w 477"/>
                  <a:gd name="T53" fmla="*/ 60 h 105"/>
                  <a:gd name="T54" fmla="*/ 239 w 477"/>
                  <a:gd name="T55" fmla="*/ 60 h 105"/>
                  <a:gd name="T56" fmla="*/ 240 w 477"/>
                  <a:gd name="T57" fmla="*/ 59 h 105"/>
                  <a:gd name="T58" fmla="*/ 243 w 477"/>
                  <a:gd name="T59" fmla="*/ 61 h 105"/>
                  <a:gd name="T60" fmla="*/ 280 w 477"/>
                  <a:gd name="T61" fmla="*/ 92 h 105"/>
                  <a:gd name="T62" fmla="*/ 304 w 477"/>
                  <a:gd name="T63" fmla="*/ 94 h 105"/>
                  <a:gd name="T64" fmla="*/ 323 w 477"/>
                  <a:gd name="T65" fmla="*/ 82 h 105"/>
                  <a:gd name="T66" fmla="*/ 343 w 477"/>
                  <a:gd name="T67" fmla="*/ 73 h 105"/>
                  <a:gd name="T68" fmla="*/ 366 w 477"/>
                  <a:gd name="T69" fmla="*/ 68 h 105"/>
                  <a:gd name="T70" fmla="*/ 389 w 477"/>
                  <a:gd name="T71" fmla="*/ 67 h 105"/>
                  <a:gd name="T72" fmla="*/ 412 w 477"/>
                  <a:gd name="T73" fmla="*/ 70 h 105"/>
                  <a:gd name="T74" fmla="*/ 435 w 477"/>
                  <a:gd name="T75" fmla="*/ 77 h 105"/>
                  <a:gd name="T76" fmla="*/ 457 w 477"/>
                  <a:gd name="T77" fmla="*/ 89 h 105"/>
                  <a:gd name="T78" fmla="*/ 477 w 477"/>
                  <a:gd name="T79" fmla="*/ 105 h 105"/>
                  <a:gd name="T80" fmla="*/ 462 w 477"/>
                  <a:gd name="T81" fmla="*/ 83 h 105"/>
                  <a:gd name="T82" fmla="*/ 442 w 477"/>
                  <a:gd name="T83" fmla="*/ 65 h 105"/>
                  <a:gd name="T84" fmla="*/ 419 w 477"/>
                  <a:gd name="T85" fmla="*/ 5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7" h="105">
                    <a:moveTo>
                      <a:pt x="406" y="47"/>
                    </a:moveTo>
                    <a:cubicBezTo>
                      <a:pt x="392" y="43"/>
                      <a:pt x="392" y="43"/>
                      <a:pt x="392" y="43"/>
                    </a:cubicBezTo>
                    <a:cubicBezTo>
                      <a:pt x="387" y="42"/>
                      <a:pt x="383" y="41"/>
                      <a:pt x="378" y="41"/>
                    </a:cubicBezTo>
                    <a:cubicBezTo>
                      <a:pt x="373" y="41"/>
                      <a:pt x="369" y="40"/>
                      <a:pt x="364" y="40"/>
                    </a:cubicBezTo>
                    <a:cubicBezTo>
                      <a:pt x="359" y="40"/>
                      <a:pt x="354" y="41"/>
                      <a:pt x="350" y="41"/>
                    </a:cubicBezTo>
                    <a:cubicBezTo>
                      <a:pt x="345" y="42"/>
                      <a:pt x="340" y="42"/>
                      <a:pt x="336" y="43"/>
                    </a:cubicBezTo>
                    <a:cubicBezTo>
                      <a:pt x="331" y="44"/>
                      <a:pt x="326" y="46"/>
                      <a:pt x="322" y="47"/>
                    </a:cubicBezTo>
                    <a:cubicBezTo>
                      <a:pt x="317" y="49"/>
                      <a:pt x="313" y="50"/>
                      <a:pt x="308" y="52"/>
                    </a:cubicBezTo>
                    <a:cubicBezTo>
                      <a:pt x="304" y="54"/>
                      <a:pt x="301" y="56"/>
                      <a:pt x="297" y="58"/>
                    </a:cubicBezTo>
                    <a:cubicBezTo>
                      <a:pt x="289" y="50"/>
                      <a:pt x="282" y="43"/>
                      <a:pt x="273" y="37"/>
                    </a:cubicBezTo>
                    <a:cubicBezTo>
                      <a:pt x="270" y="34"/>
                      <a:pt x="267" y="32"/>
                      <a:pt x="263" y="30"/>
                    </a:cubicBezTo>
                    <a:cubicBezTo>
                      <a:pt x="261" y="28"/>
                      <a:pt x="261" y="28"/>
                      <a:pt x="261" y="28"/>
                    </a:cubicBezTo>
                    <a:cubicBezTo>
                      <a:pt x="257" y="26"/>
                      <a:pt x="257" y="26"/>
                      <a:pt x="257" y="26"/>
                    </a:cubicBezTo>
                    <a:cubicBezTo>
                      <a:pt x="253" y="24"/>
                      <a:pt x="253" y="24"/>
                      <a:pt x="253" y="24"/>
                    </a:cubicBezTo>
                    <a:cubicBezTo>
                      <a:pt x="243" y="19"/>
                      <a:pt x="243" y="19"/>
                      <a:pt x="243" y="19"/>
                    </a:cubicBezTo>
                    <a:cubicBezTo>
                      <a:pt x="240" y="17"/>
                      <a:pt x="236" y="15"/>
                      <a:pt x="232" y="14"/>
                    </a:cubicBezTo>
                    <a:cubicBezTo>
                      <a:pt x="228" y="12"/>
                      <a:pt x="225" y="11"/>
                      <a:pt x="221" y="9"/>
                    </a:cubicBezTo>
                    <a:cubicBezTo>
                      <a:pt x="209" y="6"/>
                      <a:pt x="209" y="6"/>
                      <a:pt x="209" y="6"/>
                    </a:cubicBezTo>
                    <a:cubicBezTo>
                      <a:pt x="202" y="4"/>
                      <a:pt x="194" y="3"/>
                      <a:pt x="186" y="1"/>
                    </a:cubicBezTo>
                    <a:cubicBezTo>
                      <a:pt x="179" y="0"/>
                      <a:pt x="171" y="0"/>
                      <a:pt x="163" y="0"/>
                    </a:cubicBezTo>
                    <a:cubicBezTo>
                      <a:pt x="155" y="0"/>
                      <a:pt x="147" y="0"/>
                      <a:pt x="140" y="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4" y="4"/>
                      <a:pt x="120" y="5"/>
                      <a:pt x="117" y="6"/>
                    </a:cubicBezTo>
                    <a:cubicBezTo>
                      <a:pt x="109" y="7"/>
                      <a:pt x="102" y="10"/>
                      <a:pt x="95" y="13"/>
                    </a:cubicBezTo>
                    <a:cubicBezTo>
                      <a:pt x="87" y="15"/>
                      <a:pt x="81" y="19"/>
                      <a:pt x="74" y="22"/>
                    </a:cubicBezTo>
                    <a:cubicBezTo>
                      <a:pt x="67" y="27"/>
                      <a:pt x="61" y="30"/>
                      <a:pt x="55" y="35"/>
                    </a:cubicBezTo>
                    <a:cubicBezTo>
                      <a:pt x="49" y="40"/>
                      <a:pt x="42" y="44"/>
                      <a:pt x="37" y="50"/>
                    </a:cubicBezTo>
                    <a:cubicBezTo>
                      <a:pt x="35" y="52"/>
                      <a:pt x="32" y="55"/>
                      <a:pt x="30" y="5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17" y="72"/>
                      <a:pt x="14" y="79"/>
                      <a:pt x="10" y="85"/>
                    </a:cubicBezTo>
                    <a:cubicBezTo>
                      <a:pt x="8" y="88"/>
                      <a:pt x="7" y="91"/>
                      <a:pt x="5" y="95"/>
                    </a:cubicBezTo>
                    <a:cubicBezTo>
                      <a:pt x="3" y="98"/>
                      <a:pt x="2" y="101"/>
                      <a:pt x="0" y="105"/>
                    </a:cubicBezTo>
                    <a:cubicBezTo>
                      <a:pt x="6" y="99"/>
                      <a:pt x="10" y="94"/>
                      <a:pt x="15" y="89"/>
                    </a:cubicBezTo>
                    <a:cubicBezTo>
                      <a:pt x="21" y="84"/>
                      <a:pt x="25" y="79"/>
                      <a:pt x="31" y="75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2" y="67"/>
                      <a:pt x="45" y="65"/>
                      <a:pt x="48" y="63"/>
                    </a:cubicBezTo>
                    <a:cubicBezTo>
                      <a:pt x="54" y="59"/>
                      <a:pt x="60" y="56"/>
                      <a:pt x="66" y="53"/>
                    </a:cubicBezTo>
                    <a:cubicBezTo>
                      <a:pt x="72" y="50"/>
                      <a:pt x="78" y="48"/>
                      <a:pt x="84" y="45"/>
                    </a:cubicBezTo>
                    <a:cubicBezTo>
                      <a:pt x="91" y="43"/>
                      <a:pt x="97" y="41"/>
                      <a:pt x="103" y="39"/>
                    </a:cubicBezTo>
                    <a:cubicBezTo>
                      <a:pt x="110" y="38"/>
                      <a:pt x="116" y="36"/>
                      <a:pt x="123" y="35"/>
                    </a:cubicBezTo>
                    <a:cubicBezTo>
                      <a:pt x="126" y="35"/>
                      <a:pt x="129" y="34"/>
                      <a:pt x="132" y="34"/>
                    </a:cubicBezTo>
                    <a:cubicBezTo>
                      <a:pt x="142" y="34"/>
                      <a:pt x="142" y="34"/>
                      <a:pt x="142" y="34"/>
                    </a:cubicBezTo>
                    <a:cubicBezTo>
                      <a:pt x="147" y="33"/>
                      <a:pt x="147" y="33"/>
                      <a:pt x="147" y="33"/>
                    </a:cubicBezTo>
                    <a:cubicBezTo>
                      <a:pt x="152" y="34"/>
                      <a:pt x="152" y="34"/>
                      <a:pt x="152" y="34"/>
                    </a:cubicBezTo>
                    <a:cubicBezTo>
                      <a:pt x="162" y="34"/>
                      <a:pt x="162" y="34"/>
                      <a:pt x="162" y="34"/>
                    </a:cubicBezTo>
                    <a:cubicBezTo>
                      <a:pt x="168" y="35"/>
                      <a:pt x="175" y="35"/>
                      <a:pt x="181" y="36"/>
                    </a:cubicBezTo>
                    <a:cubicBezTo>
                      <a:pt x="187" y="38"/>
                      <a:pt x="194" y="39"/>
                      <a:pt x="200" y="41"/>
                    </a:cubicBezTo>
                    <a:cubicBezTo>
                      <a:pt x="209" y="44"/>
                      <a:pt x="209" y="44"/>
                      <a:pt x="209" y="44"/>
                    </a:cubicBezTo>
                    <a:cubicBezTo>
                      <a:pt x="212" y="45"/>
                      <a:pt x="214" y="46"/>
                      <a:pt x="217" y="47"/>
                    </a:cubicBezTo>
                    <a:cubicBezTo>
                      <a:pt x="221" y="49"/>
                      <a:pt x="221" y="49"/>
                      <a:pt x="221" y="49"/>
                    </a:cubicBezTo>
                    <a:cubicBezTo>
                      <a:pt x="223" y="50"/>
                      <a:pt x="224" y="50"/>
                      <a:pt x="226" y="51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40" y="59"/>
                      <a:pt x="240" y="59"/>
                      <a:pt x="240" y="59"/>
                    </a:cubicBezTo>
                    <a:cubicBezTo>
                      <a:pt x="238" y="58"/>
                      <a:pt x="239" y="60"/>
                      <a:pt x="239" y="60"/>
                    </a:cubicBezTo>
                    <a:cubicBezTo>
                      <a:pt x="239" y="60"/>
                      <a:pt x="239" y="60"/>
                      <a:pt x="239" y="60"/>
                    </a:cubicBezTo>
                    <a:cubicBezTo>
                      <a:pt x="239" y="60"/>
                      <a:pt x="239" y="60"/>
                      <a:pt x="239" y="60"/>
                    </a:cubicBezTo>
                    <a:cubicBezTo>
                      <a:pt x="239" y="60"/>
                      <a:pt x="239" y="60"/>
                      <a:pt x="239" y="60"/>
                    </a:cubicBezTo>
                    <a:cubicBezTo>
                      <a:pt x="240" y="59"/>
                      <a:pt x="240" y="59"/>
                      <a:pt x="240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3" y="61"/>
                      <a:pt x="243" y="61"/>
                      <a:pt x="243" y="61"/>
                    </a:cubicBezTo>
                    <a:cubicBezTo>
                      <a:pt x="246" y="62"/>
                      <a:pt x="249" y="64"/>
                      <a:pt x="251" y="66"/>
                    </a:cubicBezTo>
                    <a:cubicBezTo>
                      <a:pt x="262" y="74"/>
                      <a:pt x="272" y="82"/>
                      <a:pt x="280" y="92"/>
                    </a:cubicBezTo>
                    <a:cubicBezTo>
                      <a:pt x="291" y="104"/>
                      <a:pt x="291" y="104"/>
                      <a:pt x="291" y="104"/>
                    </a:cubicBezTo>
                    <a:cubicBezTo>
                      <a:pt x="304" y="94"/>
                      <a:pt x="304" y="94"/>
                      <a:pt x="304" y="94"/>
                    </a:cubicBezTo>
                    <a:cubicBezTo>
                      <a:pt x="313" y="88"/>
                      <a:pt x="313" y="88"/>
                      <a:pt x="313" y="88"/>
                    </a:cubicBezTo>
                    <a:cubicBezTo>
                      <a:pt x="323" y="82"/>
                      <a:pt x="323" y="82"/>
                      <a:pt x="323" y="82"/>
                    </a:cubicBezTo>
                    <a:cubicBezTo>
                      <a:pt x="326" y="80"/>
                      <a:pt x="329" y="79"/>
                      <a:pt x="333" y="77"/>
                    </a:cubicBezTo>
                    <a:cubicBezTo>
                      <a:pt x="336" y="76"/>
                      <a:pt x="340" y="74"/>
                      <a:pt x="343" y="73"/>
                    </a:cubicBezTo>
                    <a:cubicBezTo>
                      <a:pt x="347" y="72"/>
                      <a:pt x="351" y="71"/>
                      <a:pt x="354" y="70"/>
                    </a:cubicBezTo>
                    <a:cubicBezTo>
                      <a:pt x="366" y="68"/>
                      <a:pt x="366" y="68"/>
                      <a:pt x="366" y="6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9" y="67"/>
                      <a:pt x="389" y="67"/>
                      <a:pt x="389" y="67"/>
                    </a:cubicBezTo>
                    <a:cubicBezTo>
                      <a:pt x="401" y="68"/>
                      <a:pt x="401" y="68"/>
                      <a:pt x="401" y="68"/>
                    </a:cubicBezTo>
                    <a:cubicBezTo>
                      <a:pt x="412" y="70"/>
                      <a:pt x="412" y="70"/>
                      <a:pt x="412" y="70"/>
                    </a:cubicBezTo>
                    <a:cubicBezTo>
                      <a:pt x="424" y="73"/>
                      <a:pt x="424" y="73"/>
                      <a:pt x="424" y="73"/>
                    </a:cubicBezTo>
                    <a:cubicBezTo>
                      <a:pt x="428" y="75"/>
                      <a:pt x="431" y="76"/>
                      <a:pt x="435" y="77"/>
                    </a:cubicBezTo>
                    <a:cubicBezTo>
                      <a:pt x="439" y="79"/>
                      <a:pt x="443" y="81"/>
                      <a:pt x="446" y="83"/>
                    </a:cubicBezTo>
                    <a:cubicBezTo>
                      <a:pt x="450" y="85"/>
                      <a:pt x="453" y="87"/>
                      <a:pt x="457" y="89"/>
                    </a:cubicBezTo>
                    <a:cubicBezTo>
                      <a:pt x="467" y="97"/>
                      <a:pt x="467" y="97"/>
                      <a:pt x="467" y="97"/>
                    </a:cubicBezTo>
                    <a:cubicBezTo>
                      <a:pt x="477" y="105"/>
                      <a:pt x="477" y="105"/>
                      <a:pt x="477" y="105"/>
                    </a:cubicBezTo>
                    <a:cubicBezTo>
                      <a:pt x="470" y="94"/>
                      <a:pt x="470" y="94"/>
                      <a:pt x="470" y="94"/>
                    </a:cubicBezTo>
                    <a:cubicBezTo>
                      <a:pt x="468" y="90"/>
                      <a:pt x="465" y="87"/>
                      <a:pt x="462" y="83"/>
                    </a:cubicBezTo>
                    <a:cubicBezTo>
                      <a:pt x="459" y="80"/>
                      <a:pt x="456" y="77"/>
                      <a:pt x="453" y="74"/>
                    </a:cubicBezTo>
                    <a:cubicBezTo>
                      <a:pt x="449" y="71"/>
                      <a:pt x="446" y="68"/>
                      <a:pt x="442" y="65"/>
                    </a:cubicBezTo>
                    <a:cubicBezTo>
                      <a:pt x="439" y="63"/>
                      <a:pt x="435" y="60"/>
                      <a:pt x="431" y="58"/>
                    </a:cubicBezTo>
                    <a:cubicBezTo>
                      <a:pt x="427" y="55"/>
                      <a:pt x="423" y="54"/>
                      <a:pt x="419" y="51"/>
                    </a:cubicBezTo>
                    <a:cubicBezTo>
                      <a:pt x="414" y="50"/>
                      <a:pt x="410" y="48"/>
                      <a:pt x="406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5" name="íṡḷíḑé">
                <a:extLst>
                  <a:ext uri="{FF2B5EF4-FFF2-40B4-BE49-F238E27FC236}">
                    <a16:creationId xmlns:a16="http://schemas.microsoft.com/office/drawing/2014/main" id="{672E81ED-181D-45A3-9BC5-2A0CF9A3D0D9}"/>
                  </a:ext>
                </a:extLst>
              </p:cNvPr>
              <p:cNvGrpSpPr/>
              <p:nvPr/>
            </p:nvGrpSpPr>
            <p:grpSpPr>
              <a:xfrm rot="2700000">
                <a:off x="1109394" y="3655957"/>
                <a:ext cx="2830750" cy="938001"/>
                <a:chOff x="3916975" y="2086150"/>
                <a:chExt cx="1341438" cy="444500"/>
              </a:xfrm>
            </p:grpSpPr>
            <p:sp>
              <p:nvSpPr>
                <p:cNvPr id="91" name="îṧlîḑè">
                  <a:extLst>
                    <a:ext uri="{FF2B5EF4-FFF2-40B4-BE49-F238E27FC236}">
                      <a16:creationId xmlns:a16="http://schemas.microsoft.com/office/drawing/2014/main" id="{9F0F6D04-BEC8-416D-A680-1BF78AA74BC6}"/>
                    </a:ext>
                  </a:extLst>
                </p:cNvPr>
                <p:cNvSpPr/>
                <p:nvPr/>
              </p:nvSpPr>
              <p:spPr bwMode="auto">
                <a:xfrm>
                  <a:off x="3916975" y="2086150"/>
                  <a:ext cx="131763" cy="444500"/>
                </a:xfrm>
                <a:custGeom>
                  <a:avLst/>
                  <a:gdLst>
                    <a:gd name="T0" fmla="*/ 83 w 83"/>
                    <a:gd name="T1" fmla="*/ 8 h 280"/>
                    <a:gd name="T2" fmla="*/ 31 w 83"/>
                    <a:gd name="T3" fmla="*/ 280 h 280"/>
                    <a:gd name="T4" fmla="*/ 0 w 83"/>
                    <a:gd name="T5" fmla="*/ 0 h 280"/>
                    <a:gd name="T6" fmla="*/ 83 w 83"/>
                    <a:gd name="T7" fmla="*/ 8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280">
                      <a:moveTo>
                        <a:pt x="83" y="8"/>
                      </a:moveTo>
                      <a:lnTo>
                        <a:pt x="31" y="280"/>
                      </a:lnTo>
                      <a:lnTo>
                        <a:pt x="0" y="0"/>
                      </a:lnTo>
                      <a:lnTo>
                        <a:pt x="83" y="8"/>
                      </a:lnTo>
                      <a:close/>
                    </a:path>
                  </a:pathLst>
                </a:custGeom>
                <a:solidFill>
                  <a:srgbClr val="F9A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iṡḻîḑe">
                  <a:extLst>
                    <a:ext uri="{FF2B5EF4-FFF2-40B4-BE49-F238E27FC236}">
                      <a16:creationId xmlns:a16="http://schemas.microsoft.com/office/drawing/2014/main" id="{75DBDA4B-233B-40F9-8EF5-D36A3416170D}"/>
                    </a:ext>
                  </a:extLst>
                </p:cNvPr>
                <p:cNvSpPr/>
                <p:nvPr/>
              </p:nvSpPr>
              <p:spPr bwMode="auto">
                <a:xfrm>
                  <a:off x="5126650" y="2086150"/>
                  <a:ext cx="131763" cy="444500"/>
                </a:xfrm>
                <a:custGeom>
                  <a:avLst/>
                  <a:gdLst>
                    <a:gd name="T0" fmla="*/ 0 w 83"/>
                    <a:gd name="T1" fmla="*/ 8 h 280"/>
                    <a:gd name="T2" fmla="*/ 52 w 83"/>
                    <a:gd name="T3" fmla="*/ 280 h 280"/>
                    <a:gd name="T4" fmla="*/ 83 w 83"/>
                    <a:gd name="T5" fmla="*/ 0 h 280"/>
                    <a:gd name="T6" fmla="*/ 0 w 83"/>
                    <a:gd name="T7" fmla="*/ 8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280">
                      <a:moveTo>
                        <a:pt x="0" y="8"/>
                      </a:moveTo>
                      <a:lnTo>
                        <a:pt x="52" y="280"/>
                      </a:lnTo>
                      <a:lnTo>
                        <a:pt x="83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9A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6" name="iṩļiḑé">
                <a:extLst>
                  <a:ext uri="{FF2B5EF4-FFF2-40B4-BE49-F238E27FC236}">
                    <a16:creationId xmlns:a16="http://schemas.microsoft.com/office/drawing/2014/main" id="{7BE33A5F-5C7D-4428-A95F-75880F79DC17}"/>
                  </a:ext>
                </a:extLst>
              </p:cNvPr>
              <p:cNvGrpSpPr/>
              <p:nvPr/>
            </p:nvGrpSpPr>
            <p:grpSpPr>
              <a:xfrm rot="2700000">
                <a:off x="1717290" y="3412464"/>
                <a:ext cx="887752" cy="2066951"/>
                <a:chOff x="4363062" y="2048050"/>
                <a:chExt cx="420688" cy="979487"/>
              </a:xfrm>
            </p:grpSpPr>
            <p:sp>
              <p:nvSpPr>
                <p:cNvPr id="89" name="îṩḷîďe">
                  <a:extLst>
                    <a:ext uri="{FF2B5EF4-FFF2-40B4-BE49-F238E27FC236}">
                      <a16:creationId xmlns:a16="http://schemas.microsoft.com/office/drawing/2014/main" id="{C0B306FC-B992-4D25-B158-66EE039C380A}"/>
                    </a:ext>
                  </a:extLst>
                </p:cNvPr>
                <p:cNvSpPr/>
                <p:nvPr/>
              </p:nvSpPr>
              <p:spPr bwMode="auto">
                <a:xfrm>
                  <a:off x="4424975" y="2048050"/>
                  <a:ext cx="296863" cy="979487"/>
                </a:xfrm>
                <a:custGeom>
                  <a:avLst/>
                  <a:gdLst>
                    <a:gd name="T0" fmla="*/ 154 w 307"/>
                    <a:gd name="T1" fmla="*/ 1011 h 1011"/>
                    <a:gd name="T2" fmla="*/ 154 w 307"/>
                    <a:gd name="T3" fmla="*/ 1011 h 1011"/>
                    <a:gd name="T4" fmla="*/ 154 w 307"/>
                    <a:gd name="T5" fmla="*/ 1011 h 1011"/>
                    <a:gd name="T6" fmla="*/ 154 w 307"/>
                    <a:gd name="T7" fmla="*/ 1011 h 1011"/>
                    <a:gd name="T8" fmla="*/ 40 w 307"/>
                    <a:gd name="T9" fmla="*/ 0 h 1011"/>
                    <a:gd name="T10" fmla="*/ 154 w 307"/>
                    <a:gd name="T11" fmla="*/ 0 h 1011"/>
                    <a:gd name="T12" fmla="*/ 154 w 307"/>
                    <a:gd name="T13" fmla="*/ 0 h 1011"/>
                    <a:gd name="T14" fmla="*/ 268 w 307"/>
                    <a:gd name="T15" fmla="*/ 0 h 1011"/>
                    <a:gd name="T16" fmla="*/ 154 w 307"/>
                    <a:gd name="T17" fmla="*/ 1011 h 1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7" h="1011">
                      <a:moveTo>
                        <a:pt x="154" y="1011"/>
                      </a:moveTo>
                      <a:cubicBezTo>
                        <a:pt x="154" y="1011"/>
                        <a:pt x="154" y="1011"/>
                        <a:pt x="154" y="1011"/>
                      </a:cubicBezTo>
                      <a:cubicBezTo>
                        <a:pt x="154" y="1011"/>
                        <a:pt x="154" y="1011"/>
                        <a:pt x="154" y="1011"/>
                      </a:cubicBezTo>
                      <a:cubicBezTo>
                        <a:pt x="154" y="1011"/>
                        <a:pt x="154" y="1011"/>
                        <a:pt x="154" y="1011"/>
                      </a:cubicBezTo>
                      <a:cubicBezTo>
                        <a:pt x="0" y="483"/>
                        <a:pt x="13" y="160"/>
                        <a:pt x="40" y="0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  <a:cubicBezTo>
                        <a:pt x="295" y="160"/>
                        <a:pt x="307" y="483"/>
                        <a:pt x="154" y="1011"/>
                      </a:cubicBezTo>
                      <a:close/>
                    </a:path>
                  </a:pathLst>
                </a:custGeom>
                <a:solidFill>
                  <a:srgbClr val="F9A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ṩḻiḑé">
                  <a:extLst>
                    <a:ext uri="{FF2B5EF4-FFF2-40B4-BE49-F238E27FC236}">
                      <a16:creationId xmlns:a16="http://schemas.microsoft.com/office/drawing/2014/main" id="{3EBBB991-BC86-4947-B4EB-78FEC3CCD291}"/>
                    </a:ext>
                  </a:extLst>
                </p:cNvPr>
                <p:cNvSpPr/>
                <p:nvPr/>
              </p:nvSpPr>
              <p:spPr bwMode="auto">
                <a:xfrm>
                  <a:off x="4363062" y="2048050"/>
                  <a:ext cx="420688" cy="366712"/>
                </a:xfrm>
                <a:custGeom>
                  <a:avLst/>
                  <a:gdLst>
                    <a:gd name="T0" fmla="*/ 218 w 435"/>
                    <a:gd name="T1" fmla="*/ 379 h 380"/>
                    <a:gd name="T2" fmla="*/ 299 w 435"/>
                    <a:gd name="T3" fmla="*/ 0 h 380"/>
                    <a:gd name="T4" fmla="*/ 218 w 435"/>
                    <a:gd name="T5" fmla="*/ 0 h 380"/>
                    <a:gd name="T6" fmla="*/ 217 w 435"/>
                    <a:gd name="T7" fmla="*/ 0 h 380"/>
                    <a:gd name="T8" fmla="*/ 137 w 435"/>
                    <a:gd name="T9" fmla="*/ 0 h 380"/>
                    <a:gd name="T10" fmla="*/ 217 w 435"/>
                    <a:gd name="T11" fmla="*/ 379 h 380"/>
                    <a:gd name="T12" fmla="*/ 217 w 435"/>
                    <a:gd name="T13" fmla="*/ 380 h 380"/>
                    <a:gd name="T14" fmla="*/ 218 w 435"/>
                    <a:gd name="T15" fmla="*/ 380 h 380"/>
                    <a:gd name="T16" fmla="*/ 218 w 435"/>
                    <a:gd name="T17" fmla="*/ 380 h 380"/>
                    <a:gd name="T18" fmla="*/ 218 w 435"/>
                    <a:gd name="T19" fmla="*/ 379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5" h="380">
                      <a:moveTo>
                        <a:pt x="218" y="379"/>
                      </a:moveTo>
                      <a:cubicBezTo>
                        <a:pt x="435" y="115"/>
                        <a:pt x="299" y="0"/>
                        <a:pt x="299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7" y="0"/>
                        <a:pt x="217" y="0"/>
                        <a:pt x="21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0" y="115"/>
                        <a:pt x="217" y="379"/>
                      </a:cubicBezTo>
                      <a:cubicBezTo>
                        <a:pt x="217" y="380"/>
                        <a:pt x="217" y="380"/>
                        <a:pt x="217" y="380"/>
                      </a:cubicBezTo>
                      <a:cubicBezTo>
                        <a:pt x="218" y="380"/>
                        <a:pt x="218" y="380"/>
                        <a:pt x="218" y="380"/>
                      </a:cubicBezTo>
                      <a:cubicBezTo>
                        <a:pt x="218" y="380"/>
                        <a:pt x="218" y="380"/>
                        <a:pt x="218" y="380"/>
                      </a:cubicBezTo>
                      <a:lnTo>
                        <a:pt x="218" y="379"/>
                      </a:lnTo>
                      <a:close/>
                    </a:path>
                  </a:pathLst>
                </a:custGeom>
                <a:solidFill>
                  <a:srgbClr val="F48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7" name="ïşļîďè">
                <a:extLst>
                  <a:ext uri="{FF2B5EF4-FFF2-40B4-BE49-F238E27FC236}">
                    <a16:creationId xmlns:a16="http://schemas.microsoft.com/office/drawing/2014/main" id="{6D865A0A-A4D5-4542-84FC-D0D933608C19}"/>
                  </a:ext>
                </a:extLst>
              </p:cNvPr>
              <p:cNvSpPr/>
              <p:nvPr/>
            </p:nvSpPr>
            <p:spPr bwMode="auto">
              <a:xfrm rot="2700000">
                <a:off x="2331809" y="5723013"/>
                <a:ext cx="783901" cy="556101"/>
              </a:xfrm>
              <a:custGeom>
                <a:avLst/>
                <a:gdLst>
                  <a:gd name="T0" fmla="*/ 357 w 383"/>
                  <a:gd name="T1" fmla="*/ 0 h 273"/>
                  <a:gd name="T2" fmla="*/ 340 w 383"/>
                  <a:gd name="T3" fmla="*/ 1 h 273"/>
                  <a:gd name="T4" fmla="*/ 318 w 383"/>
                  <a:gd name="T5" fmla="*/ 8 h 273"/>
                  <a:gd name="T6" fmla="*/ 308 w 383"/>
                  <a:gd name="T7" fmla="*/ 14 h 273"/>
                  <a:gd name="T8" fmla="*/ 290 w 383"/>
                  <a:gd name="T9" fmla="*/ 28 h 273"/>
                  <a:gd name="T10" fmla="*/ 276 w 383"/>
                  <a:gd name="T11" fmla="*/ 48 h 273"/>
                  <a:gd name="T12" fmla="*/ 271 w 383"/>
                  <a:gd name="T13" fmla="*/ 58 h 273"/>
                  <a:gd name="T14" fmla="*/ 265 w 383"/>
                  <a:gd name="T15" fmla="*/ 81 h 273"/>
                  <a:gd name="T16" fmla="*/ 261 w 383"/>
                  <a:gd name="T17" fmla="*/ 85 h 273"/>
                  <a:gd name="T18" fmla="*/ 256 w 383"/>
                  <a:gd name="T19" fmla="*/ 84 h 273"/>
                  <a:gd name="T20" fmla="*/ 253 w 383"/>
                  <a:gd name="T21" fmla="*/ 84 h 273"/>
                  <a:gd name="T22" fmla="*/ 243 w 383"/>
                  <a:gd name="T23" fmla="*/ 82 h 273"/>
                  <a:gd name="T24" fmla="*/ 225 w 383"/>
                  <a:gd name="T25" fmla="*/ 81 h 273"/>
                  <a:gd name="T26" fmla="*/ 210 w 383"/>
                  <a:gd name="T27" fmla="*/ 82 h 273"/>
                  <a:gd name="T28" fmla="*/ 196 w 383"/>
                  <a:gd name="T29" fmla="*/ 84 h 273"/>
                  <a:gd name="T30" fmla="*/ 168 w 383"/>
                  <a:gd name="T31" fmla="*/ 94 h 273"/>
                  <a:gd name="T32" fmla="*/ 143 w 383"/>
                  <a:gd name="T33" fmla="*/ 110 h 273"/>
                  <a:gd name="T34" fmla="*/ 128 w 383"/>
                  <a:gd name="T35" fmla="*/ 125 h 273"/>
                  <a:gd name="T36" fmla="*/ 115 w 383"/>
                  <a:gd name="T37" fmla="*/ 143 h 273"/>
                  <a:gd name="T38" fmla="*/ 102 w 383"/>
                  <a:gd name="T39" fmla="*/ 169 h 273"/>
                  <a:gd name="T40" fmla="*/ 100 w 383"/>
                  <a:gd name="T41" fmla="*/ 173 h 273"/>
                  <a:gd name="T42" fmla="*/ 78 w 383"/>
                  <a:gd name="T43" fmla="*/ 175 h 273"/>
                  <a:gd name="T44" fmla="*/ 57 w 383"/>
                  <a:gd name="T45" fmla="*/ 181 h 273"/>
                  <a:gd name="T46" fmla="*/ 39 w 383"/>
                  <a:gd name="T47" fmla="*/ 191 h 273"/>
                  <a:gd name="T48" fmla="*/ 23 w 383"/>
                  <a:gd name="T49" fmla="*/ 206 h 273"/>
                  <a:gd name="T50" fmla="*/ 11 w 383"/>
                  <a:gd name="T51" fmla="*/ 223 h 273"/>
                  <a:gd name="T52" fmla="*/ 2 w 383"/>
                  <a:gd name="T53" fmla="*/ 273 h 273"/>
                  <a:gd name="T54" fmla="*/ 20 w 383"/>
                  <a:gd name="T55" fmla="*/ 229 h 273"/>
                  <a:gd name="T56" fmla="*/ 32 w 383"/>
                  <a:gd name="T57" fmla="*/ 215 h 273"/>
                  <a:gd name="T58" fmla="*/ 47 w 383"/>
                  <a:gd name="T59" fmla="*/ 205 h 273"/>
                  <a:gd name="T60" fmla="*/ 64 w 383"/>
                  <a:gd name="T61" fmla="*/ 198 h 273"/>
                  <a:gd name="T62" fmla="*/ 81 w 383"/>
                  <a:gd name="T63" fmla="*/ 195 h 273"/>
                  <a:gd name="T64" fmla="*/ 98 w 383"/>
                  <a:gd name="T65" fmla="*/ 196 h 273"/>
                  <a:gd name="T66" fmla="*/ 117 w 383"/>
                  <a:gd name="T67" fmla="*/ 199 h 273"/>
                  <a:gd name="T68" fmla="*/ 124 w 383"/>
                  <a:gd name="T69" fmla="*/ 177 h 273"/>
                  <a:gd name="T70" fmla="*/ 136 w 383"/>
                  <a:gd name="T71" fmla="*/ 157 h 273"/>
                  <a:gd name="T72" fmla="*/ 147 w 383"/>
                  <a:gd name="T73" fmla="*/ 143 h 273"/>
                  <a:gd name="T74" fmla="*/ 160 w 383"/>
                  <a:gd name="T75" fmla="*/ 131 h 273"/>
                  <a:gd name="T76" fmla="*/ 180 w 383"/>
                  <a:gd name="T77" fmla="*/ 119 h 273"/>
                  <a:gd name="T78" fmla="*/ 202 w 383"/>
                  <a:gd name="T79" fmla="*/ 111 h 273"/>
                  <a:gd name="T80" fmla="*/ 214 w 383"/>
                  <a:gd name="T81" fmla="*/ 108 h 273"/>
                  <a:gd name="T82" fmla="*/ 225 w 383"/>
                  <a:gd name="T83" fmla="*/ 107 h 273"/>
                  <a:gd name="T84" fmla="*/ 239 w 383"/>
                  <a:gd name="T85" fmla="*/ 107 h 273"/>
                  <a:gd name="T86" fmla="*/ 249 w 383"/>
                  <a:gd name="T87" fmla="*/ 109 h 273"/>
                  <a:gd name="T88" fmla="*/ 251 w 383"/>
                  <a:gd name="T89" fmla="*/ 109 h 273"/>
                  <a:gd name="T90" fmla="*/ 251 w 383"/>
                  <a:gd name="T91" fmla="*/ 109 h 273"/>
                  <a:gd name="T92" fmla="*/ 255 w 383"/>
                  <a:gd name="T93" fmla="*/ 110 h 273"/>
                  <a:gd name="T94" fmla="*/ 272 w 383"/>
                  <a:gd name="T95" fmla="*/ 115 h 273"/>
                  <a:gd name="T96" fmla="*/ 288 w 383"/>
                  <a:gd name="T97" fmla="*/ 102 h 273"/>
                  <a:gd name="T98" fmla="*/ 288 w 383"/>
                  <a:gd name="T99" fmla="*/ 74 h 273"/>
                  <a:gd name="T100" fmla="*/ 292 w 383"/>
                  <a:gd name="T101" fmla="*/ 61 h 273"/>
                  <a:gd name="T102" fmla="*/ 298 w 383"/>
                  <a:gd name="T103" fmla="*/ 48 h 273"/>
                  <a:gd name="T104" fmla="*/ 309 w 383"/>
                  <a:gd name="T105" fmla="*/ 32 h 273"/>
                  <a:gd name="T106" fmla="*/ 324 w 383"/>
                  <a:gd name="T107" fmla="*/ 19 h 273"/>
                  <a:gd name="T108" fmla="*/ 342 w 383"/>
                  <a:gd name="T109" fmla="*/ 10 h 273"/>
                  <a:gd name="T110" fmla="*/ 357 w 383"/>
                  <a:gd name="T111" fmla="*/ 6 h 273"/>
                  <a:gd name="T112" fmla="*/ 373 w 383"/>
                  <a:gd name="T113" fmla="*/ 4 h 273"/>
                  <a:gd name="T114" fmla="*/ 373 w 383"/>
                  <a:gd name="T115" fmla="*/ 1 h 273"/>
                  <a:gd name="T116" fmla="*/ 251 w 383"/>
                  <a:gd name="T117" fmla="*/ 109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3" h="273">
                    <a:moveTo>
                      <a:pt x="362" y="0"/>
                    </a:moveTo>
                    <a:cubicBezTo>
                      <a:pt x="357" y="0"/>
                      <a:pt x="357" y="0"/>
                      <a:pt x="357" y="0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47" y="0"/>
                      <a:pt x="344" y="1"/>
                      <a:pt x="340" y="1"/>
                    </a:cubicBezTo>
                    <a:cubicBezTo>
                      <a:pt x="336" y="2"/>
                      <a:pt x="333" y="3"/>
                      <a:pt x="329" y="4"/>
                    </a:cubicBezTo>
                    <a:cubicBezTo>
                      <a:pt x="325" y="5"/>
                      <a:pt x="322" y="6"/>
                      <a:pt x="318" y="8"/>
                    </a:cubicBezTo>
                    <a:cubicBezTo>
                      <a:pt x="313" y="11"/>
                      <a:pt x="313" y="11"/>
                      <a:pt x="313" y="11"/>
                    </a:cubicBezTo>
                    <a:cubicBezTo>
                      <a:pt x="311" y="12"/>
                      <a:pt x="310" y="13"/>
                      <a:pt x="308" y="14"/>
                    </a:cubicBezTo>
                    <a:cubicBezTo>
                      <a:pt x="305" y="16"/>
                      <a:pt x="302" y="18"/>
                      <a:pt x="299" y="21"/>
                    </a:cubicBezTo>
                    <a:cubicBezTo>
                      <a:pt x="296" y="23"/>
                      <a:pt x="293" y="26"/>
                      <a:pt x="290" y="28"/>
                    </a:cubicBezTo>
                    <a:cubicBezTo>
                      <a:pt x="288" y="31"/>
                      <a:pt x="285" y="34"/>
                      <a:pt x="283" y="38"/>
                    </a:cubicBezTo>
                    <a:cubicBezTo>
                      <a:pt x="280" y="41"/>
                      <a:pt x="278" y="44"/>
                      <a:pt x="276" y="48"/>
                    </a:cubicBezTo>
                    <a:cubicBezTo>
                      <a:pt x="275" y="49"/>
                      <a:pt x="274" y="51"/>
                      <a:pt x="274" y="53"/>
                    </a:cubicBezTo>
                    <a:cubicBezTo>
                      <a:pt x="271" y="58"/>
                      <a:pt x="271" y="58"/>
                      <a:pt x="271" y="58"/>
                    </a:cubicBezTo>
                    <a:cubicBezTo>
                      <a:pt x="270" y="62"/>
                      <a:pt x="269" y="66"/>
                      <a:pt x="267" y="70"/>
                    </a:cubicBezTo>
                    <a:cubicBezTo>
                      <a:pt x="266" y="73"/>
                      <a:pt x="266" y="77"/>
                      <a:pt x="265" y="81"/>
                    </a:cubicBezTo>
                    <a:cubicBezTo>
                      <a:pt x="265" y="83"/>
                      <a:pt x="264" y="85"/>
                      <a:pt x="264" y="86"/>
                    </a:cubicBezTo>
                    <a:cubicBezTo>
                      <a:pt x="263" y="86"/>
                      <a:pt x="262" y="86"/>
                      <a:pt x="261" y="85"/>
                    </a:cubicBezTo>
                    <a:cubicBezTo>
                      <a:pt x="257" y="84"/>
                      <a:pt x="257" y="84"/>
                      <a:pt x="257" y="84"/>
                    </a:cubicBezTo>
                    <a:cubicBezTo>
                      <a:pt x="256" y="84"/>
                      <a:pt x="256" y="84"/>
                      <a:pt x="256" y="84"/>
                    </a:cubicBezTo>
                    <a:cubicBezTo>
                      <a:pt x="255" y="84"/>
                      <a:pt x="255" y="84"/>
                      <a:pt x="255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47" y="82"/>
                      <a:pt x="247" y="82"/>
                      <a:pt x="247" y="82"/>
                    </a:cubicBezTo>
                    <a:cubicBezTo>
                      <a:pt x="243" y="82"/>
                      <a:pt x="243" y="82"/>
                      <a:pt x="243" y="82"/>
                    </a:cubicBezTo>
                    <a:cubicBezTo>
                      <a:pt x="240" y="82"/>
                      <a:pt x="240" y="82"/>
                      <a:pt x="240" y="82"/>
                    </a:cubicBezTo>
                    <a:cubicBezTo>
                      <a:pt x="235" y="81"/>
                      <a:pt x="229" y="81"/>
                      <a:pt x="225" y="81"/>
                    </a:cubicBezTo>
                    <a:cubicBezTo>
                      <a:pt x="217" y="81"/>
                      <a:pt x="217" y="81"/>
                      <a:pt x="217" y="81"/>
                    </a:cubicBezTo>
                    <a:cubicBezTo>
                      <a:pt x="215" y="81"/>
                      <a:pt x="212" y="82"/>
                      <a:pt x="210" y="82"/>
                    </a:cubicBezTo>
                    <a:cubicBezTo>
                      <a:pt x="208" y="82"/>
                      <a:pt x="205" y="82"/>
                      <a:pt x="203" y="83"/>
                    </a:cubicBezTo>
                    <a:cubicBezTo>
                      <a:pt x="196" y="84"/>
                      <a:pt x="196" y="84"/>
                      <a:pt x="196" y="84"/>
                    </a:cubicBezTo>
                    <a:cubicBezTo>
                      <a:pt x="191" y="85"/>
                      <a:pt x="186" y="87"/>
                      <a:pt x="182" y="89"/>
                    </a:cubicBezTo>
                    <a:cubicBezTo>
                      <a:pt x="177" y="90"/>
                      <a:pt x="173" y="92"/>
                      <a:pt x="168" y="94"/>
                    </a:cubicBezTo>
                    <a:cubicBezTo>
                      <a:pt x="164" y="97"/>
                      <a:pt x="159" y="99"/>
                      <a:pt x="155" y="102"/>
                    </a:cubicBezTo>
                    <a:cubicBezTo>
                      <a:pt x="151" y="104"/>
                      <a:pt x="147" y="107"/>
                      <a:pt x="143" y="110"/>
                    </a:cubicBezTo>
                    <a:cubicBezTo>
                      <a:pt x="140" y="113"/>
                      <a:pt x="136" y="116"/>
                      <a:pt x="133" y="120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6" y="127"/>
                      <a:pt x="124" y="129"/>
                      <a:pt x="123" y="131"/>
                    </a:cubicBezTo>
                    <a:cubicBezTo>
                      <a:pt x="120" y="135"/>
                      <a:pt x="117" y="139"/>
                      <a:pt x="115" y="143"/>
                    </a:cubicBezTo>
                    <a:cubicBezTo>
                      <a:pt x="112" y="147"/>
                      <a:pt x="110" y="151"/>
                      <a:pt x="107" y="156"/>
                    </a:cubicBezTo>
                    <a:cubicBezTo>
                      <a:pt x="105" y="160"/>
                      <a:pt x="104" y="164"/>
                      <a:pt x="102" y="169"/>
                    </a:cubicBezTo>
                    <a:cubicBezTo>
                      <a:pt x="101" y="170"/>
                      <a:pt x="101" y="172"/>
                      <a:pt x="101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97" y="173"/>
                      <a:pt x="93" y="173"/>
                      <a:pt x="89" y="173"/>
                    </a:cubicBezTo>
                    <a:cubicBezTo>
                      <a:pt x="86" y="174"/>
                      <a:pt x="82" y="174"/>
                      <a:pt x="78" y="175"/>
                    </a:cubicBezTo>
                    <a:cubicBezTo>
                      <a:pt x="75" y="175"/>
                      <a:pt x="71" y="176"/>
                      <a:pt x="68" y="177"/>
                    </a:cubicBezTo>
                    <a:cubicBezTo>
                      <a:pt x="64" y="178"/>
                      <a:pt x="61" y="179"/>
                      <a:pt x="57" y="181"/>
                    </a:cubicBezTo>
                    <a:cubicBezTo>
                      <a:pt x="54" y="182"/>
                      <a:pt x="51" y="184"/>
                      <a:pt x="48" y="185"/>
                    </a:cubicBezTo>
                    <a:cubicBezTo>
                      <a:pt x="45" y="187"/>
                      <a:pt x="41" y="189"/>
                      <a:pt x="39" y="191"/>
                    </a:cubicBezTo>
                    <a:cubicBezTo>
                      <a:pt x="36" y="193"/>
                      <a:pt x="33" y="196"/>
                      <a:pt x="30" y="198"/>
                    </a:cubicBezTo>
                    <a:cubicBezTo>
                      <a:pt x="28" y="201"/>
                      <a:pt x="25" y="203"/>
                      <a:pt x="23" y="206"/>
                    </a:cubicBezTo>
                    <a:cubicBezTo>
                      <a:pt x="20" y="208"/>
                      <a:pt x="18" y="211"/>
                      <a:pt x="16" y="214"/>
                    </a:cubicBezTo>
                    <a:cubicBezTo>
                      <a:pt x="15" y="217"/>
                      <a:pt x="13" y="220"/>
                      <a:pt x="11" y="223"/>
                    </a:cubicBezTo>
                    <a:cubicBezTo>
                      <a:pt x="10" y="226"/>
                      <a:pt x="8" y="230"/>
                      <a:pt x="7" y="233"/>
                    </a:cubicBezTo>
                    <a:cubicBezTo>
                      <a:pt x="2" y="246"/>
                      <a:pt x="0" y="260"/>
                      <a:pt x="2" y="273"/>
                    </a:cubicBezTo>
                    <a:cubicBezTo>
                      <a:pt x="4" y="260"/>
                      <a:pt x="8" y="247"/>
                      <a:pt x="15" y="237"/>
                    </a:cubicBezTo>
                    <a:cubicBezTo>
                      <a:pt x="16" y="234"/>
                      <a:pt x="18" y="231"/>
                      <a:pt x="20" y="229"/>
                    </a:cubicBezTo>
                    <a:cubicBezTo>
                      <a:pt x="22" y="226"/>
                      <a:pt x="24" y="224"/>
                      <a:pt x="26" y="222"/>
                    </a:cubicBezTo>
                    <a:cubicBezTo>
                      <a:pt x="28" y="219"/>
                      <a:pt x="30" y="217"/>
                      <a:pt x="32" y="215"/>
                    </a:cubicBezTo>
                    <a:cubicBezTo>
                      <a:pt x="35" y="213"/>
                      <a:pt x="37" y="212"/>
                      <a:pt x="40" y="210"/>
                    </a:cubicBezTo>
                    <a:cubicBezTo>
                      <a:pt x="42" y="208"/>
                      <a:pt x="45" y="206"/>
                      <a:pt x="47" y="205"/>
                    </a:cubicBezTo>
                    <a:cubicBezTo>
                      <a:pt x="50" y="203"/>
                      <a:pt x="53" y="202"/>
                      <a:pt x="55" y="201"/>
                    </a:cubicBezTo>
                    <a:cubicBezTo>
                      <a:pt x="58" y="200"/>
                      <a:pt x="61" y="199"/>
                      <a:pt x="64" y="198"/>
                    </a:cubicBezTo>
                    <a:cubicBezTo>
                      <a:pt x="67" y="197"/>
                      <a:pt x="69" y="197"/>
                      <a:pt x="72" y="196"/>
                    </a:cubicBezTo>
                    <a:cubicBezTo>
                      <a:pt x="75" y="196"/>
                      <a:pt x="78" y="195"/>
                      <a:pt x="81" y="195"/>
                    </a:cubicBezTo>
                    <a:cubicBezTo>
                      <a:pt x="84" y="195"/>
                      <a:pt x="87" y="195"/>
                      <a:pt x="90" y="195"/>
                    </a:cubicBezTo>
                    <a:cubicBezTo>
                      <a:pt x="93" y="195"/>
                      <a:pt x="96" y="195"/>
                      <a:pt x="98" y="196"/>
                    </a:cubicBezTo>
                    <a:cubicBezTo>
                      <a:pt x="101" y="196"/>
                      <a:pt x="104" y="197"/>
                      <a:pt x="107" y="197"/>
                    </a:cubicBezTo>
                    <a:cubicBezTo>
                      <a:pt x="117" y="199"/>
                      <a:pt x="117" y="199"/>
                      <a:pt x="117" y="199"/>
                    </a:cubicBezTo>
                    <a:cubicBezTo>
                      <a:pt x="120" y="189"/>
                      <a:pt x="120" y="189"/>
                      <a:pt x="120" y="189"/>
                    </a:cubicBezTo>
                    <a:cubicBezTo>
                      <a:pt x="122" y="185"/>
                      <a:pt x="123" y="181"/>
                      <a:pt x="124" y="177"/>
                    </a:cubicBezTo>
                    <a:cubicBezTo>
                      <a:pt x="126" y="174"/>
                      <a:pt x="128" y="170"/>
                      <a:pt x="130" y="167"/>
                    </a:cubicBezTo>
                    <a:cubicBezTo>
                      <a:pt x="132" y="163"/>
                      <a:pt x="133" y="160"/>
                      <a:pt x="136" y="157"/>
                    </a:cubicBezTo>
                    <a:cubicBezTo>
                      <a:pt x="138" y="153"/>
                      <a:pt x="140" y="150"/>
                      <a:pt x="143" y="147"/>
                    </a:cubicBezTo>
                    <a:cubicBezTo>
                      <a:pt x="144" y="146"/>
                      <a:pt x="146" y="144"/>
                      <a:pt x="147" y="143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54" y="136"/>
                      <a:pt x="157" y="134"/>
                      <a:pt x="160" y="131"/>
                    </a:cubicBezTo>
                    <a:cubicBezTo>
                      <a:pt x="163" y="129"/>
                      <a:pt x="167" y="127"/>
                      <a:pt x="170" y="124"/>
                    </a:cubicBezTo>
                    <a:cubicBezTo>
                      <a:pt x="173" y="122"/>
                      <a:pt x="177" y="120"/>
                      <a:pt x="180" y="119"/>
                    </a:cubicBezTo>
                    <a:cubicBezTo>
                      <a:pt x="184" y="117"/>
                      <a:pt x="187" y="115"/>
                      <a:pt x="191" y="114"/>
                    </a:cubicBezTo>
                    <a:cubicBezTo>
                      <a:pt x="195" y="113"/>
                      <a:pt x="198" y="111"/>
                      <a:pt x="202" y="111"/>
                    </a:cubicBezTo>
                    <a:cubicBezTo>
                      <a:pt x="208" y="109"/>
                      <a:pt x="208" y="109"/>
                      <a:pt x="208" y="109"/>
                    </a:cubicBezTo>
                    <a:cubicBezTo>
                      <a:pt x="210" y="109"/>
                      <a:pt x="212" y="109"/>
                      <a:pt x="214" y="108"/>
                    </a:cubicBezTo>
                    <a:cubicBezTo>
                      <a:pt x="215" y="108"/>
                      <a:pt x="217" y="108"/>
                      <a:pt x="219" y="108"/>
                    </a:cubicBezTo>
                    <a:cubicBezTo>
                      <a:pt x="225" y="107"/>
                      <a:pt x="225" y="107"/>
                      <a:pt x="225" y="107"/>
                    </a:cubicBezTo>
                    <a:cubicBezTo>
                      <a:pt x="229" y="107"/>
                      <a:pt x="233" y="107"/>
                      <a:pt x="237" y="107"/>
                    </a:cubicBezTo>
                    <a:cubicBezTo>
                      <a:pt x="239" y="107"/>
                      <a:pt x="239" y="107"/>
                      <a:pt x="239" y="10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9" y="109"/>
                      <a:pt x="249" y="109"/>
                      <a:pt x="249" y="109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5" y="110"/>
                      <a:pt x="255" y="110"/>
                      <a:pt x="255" y="110"/>
                    </a:cubicBezTo>
                    <a:cubicBezTo>
                      <a:pt x="257" y="110"/>
                      <a:pt x="258" y="111"/>
                      <a:pt x="260" y="111"/>
                    </a:cubicBezTo>
                    <a:cubicBezTo>
                      <a:pt x="264" y="112"/>
                      <a:pt x="268" y="113"/>
                      <a:pt x="272" y="115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88" y="102"/>
                      <a:pt x="288" y="102"/>
                      <a:pt x="288" y="102"/>
                    </a:cubicBezTo>
                    <a:cubicBezTo>
                      <a:pt x="287" y="96"/>
                      <a:pt x="287" y="90"/>
                      <a:pt x="287" y="84"/>
                    </a:cubicBezTo>
                    <a:cubicBezTo>
                      <a:pt x="287" y="80"/>
                      <a:pt x="288" y="77"/>
                      <a:pt x="288" y="74"/>
                    </a:cubicBezTo>
                    <a:cubicBezTo>
                      <a:pt x="289" y="71"/>
                      <a:pt x="289" y="68"/>
                      <a:pt x="291" y="65"/>
                    </a:cubicBezTo>
                    <a:cubicBezTo>
                      <a:pt x="292" y="61"/>
                      <a:pt x="292" y="61"/>
                      <a:pt x="292" y="61"/>
                    </a:cubicBezTo>
                    <a:cubicBezTo>
                      <a:pt x="292" y="59"/>
                      <a:pt x="293" y="58"/>
                      <a:pt x="294" y="56"/>
                    </a:cubicBezTo>
                    <a:cubicBezTo>
                      <a:pt x="295" y="53"/>
                      <a:pt x="297" y="50"/>
                      <a:pt x="298" y="48"/>
                    </a:cubicBezTo>
                    <a:cubicBezTo>
                      <a:pt x="299" y="45"/>
                      <a:pt x="302" y="42"/>
                      <a:pt x="303" y="39"/>
                    </a:cubicBezTo>
                    <a:cubicBezTo>
                      <a:pt x="305" y="37"/>
                      <a:pt x="307" y="34"/>
                      <a:pt x="309" y="32"/>
                    </a:cubicBezTo>
                    <a:cubicBezTo>
                      <a:pt x="312" y="30"/>
                      <a:pt x="314" y="27"/>
                      <a:pt x="317" y="25"/>
                    </a:cubicBezTo>
                    <a:cubicBezTo>
                      <a:pt x="319" y="23"/>
                      <a:pt x="322" y="21"/>
                      <a:pt x="324" y="19"/>
                    </a:cubicBezTo>
                    <a:cubicBezTo>
                      <a:pt x="327" y="17"/>
                      <a:pt x="330" y="16"/>
                      <a:pt x="333" y="14"/>
                    </a:cubicBezTo>
                    <a:cubicBezTo>
                      <a:pt x="336" y="13"/>
                      <a:pt x="339" y="11"/>
                      <a:pt x="342" y="10"/>
                    </a:cubicBezTo>
                    <a:cubicBezTo>
                      <a:pt x="346" y="9"/>
                      <a:pt x="349" y="8"/>
                      <a:pt x="352" y="7"/>
                    </a:cubicBezTo>
                    <a:cubicBezTo>
                      <a:pt x="357" y="6"/>
                      <a:pt x="357" y="6"/>
                      <a:pt x="357" y="6"/>
                    </a:cubicBezTo>
                    <a:cubicBezTo>
                      <a:pt x="362" y="5"/>
                      <a:pt x="362" y="5"/>
                      <a:pt x="362" y="5"/>
                    </a:cubicBezTo>
                    <a:cubicBezTo>
                      <a:pt x="366" y="4"/>
                      <a:pt x="369" y="4"/>
                      <a:pt x="373" y="4"/>
                    </a:cubicBezTo>
                    <a:cubicBezTo>
                      <a:pt x="376" y="4"/>
                      <a:pt x="380" y="4"/>
                      <a:pt x="383" y="4"/>
                    </a:cubicBezTo>
                    <a:cubicBezTo>
                      <a:pt x="380" y="3"/>
                      <a:pt x="377" y="2"/>
                      <a:pt x="373" y="1"/>
                    </a:cubicBezTo>
                    <a:cubicBezTo>
                      <a:pt x="369" y="1"/>
                      <a:pt x="366" y="0"/>
                      <a:pt x="362" y="0"/>
                    </a:cubicBezTo>
                    <a:close/>
                    <a:moveTo>
                      <a:pt x="251" y="109"/>
                    </a:moveTo>
                    <a:cubicBezTo>
                      <a:pt x="251" y="109"/>
                      <a:pt x="251" y="109"/>
                      <a:pt x="251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śļïḋè">
                <a:extLst>
                  <a:ext uri="{FF2B5EF4-FFF2-40B4-BE49-F238E27FC236}">
                    <a16:creationId xmlns:a16="http://schemas.microsoft.com/office/drawing/2014/main" id="{6B7DDE39-2081-4CD9-9AA0-5DF4E55B87D3}"/>
                  </a:ext>
                </a:extLst>
              </p:cNvPr>
              <p:cNvSpPr/>
              <p:nvPr/>
            </p:nvSpPr>
            <p:spPr bwMode="auto">
              <a:xfrm rot="2700000">
                <a:off x="236452" y="3840719"/>
                <a:ext cx="1082052" cy="361800"/>
              </a:xfrm>
              <a:custGeom>
                <a:avLst/>
                <a:gdLst>
                  <a:gd name="T0" fmla="*/ 483 w 528"/>
                  <a:gd name="T1" fmla="*/ 111 h 177"/>
                  <a:gd name="T2" fmla="*/ 454 w 528"/>
                  <a:gd name="T3" fmla="*/ 99 h 177"/>
                  <a:gd name="T4" fmla="*/ 422 w 528"/>
                  <a:gd name="T5" fmla="*/ 95 h 177"/>
                  <a:gd name="T6" fmla="*/ 393 w 528"/>
                  <a:gd name="T7" fmla="*/ 64 h 177"/>
                  <a:gd name="T8" fmla="*/ 391 w 528"/>
                  <a:gd name="T9" fmla="*/ 60 h 177"/>
                  <a:gd name="T10" fmla="*/ 386 w 528"/>
                  <a:gd name="T11" fmla="*/ 55 h 177"/>
                  <a:gd name="T12" fmla="*/ 362 w 528"/>
                  <a:gd name="T13" fmla="*/ 31 h 177"/>
                  <a:gd name="T14" fmla="*/ 332 w 528"/>
                  <a:gd name="T15" fmla="*/ 13 h 177"/>
                  <a:gd name="T16" fmla="*/ 299 w 528"/>
                  <a:gd name="T17" fmla="*/ 3 h 177"/>
                  <a:gd name="T18" fmla="*/ 248 w 528"/>
                  <a:gd name="T19" fmla="*/ 2 h 177"/>
                  <a:gd name="T20" fmla="*/ 220 w 528"/>
                  <a:gd name="T21" fmla="*/ 9 h 177"/>
                  <a:gd name="T22" fmla="*/ 190 w 528"/>
                  <a:gd name="T23" fmla="*/ 25 h 177"/>
                  <a:gd name="T24" fmla="*/ 172 w 528"/>
                  <a:gd name="T25" fmla="*/ 39 h 177"/>
                  <a:gd name="T26" fmla="*/ 136 w 528"/>
                  <a:gd name="T27" fmla="*/ 77 h 177"/>
                  <a:gd name="T28" fmla="*/ 108 w 528"/>
                  <a:gd name="T29" fmla="*/ 60 h 177"/>
                  <a:gd name="T30" fmla="*/ 77 w 528"/>
                  <a:gd name="T31" fmla="*/ 53 h 177"/>
                  <a:gd name="T32" fmla="*/ 45 w 528"/>
                  <a:gd name="T33" fmla="*/ 55 h 177"/>
                  <a:gd name="T34" fmla="*/ 16 w 528"/>
                  <a:gd name="T35" fmla="*/ 66 h 177"/>
                  <a:gd name="T36" fmla="*/ 9 w 528"/>
                  <a:gd name="T37" fmla="*/ 74 h 177"/>
                  <a:gd name="T38" fmla="*/ 37 w 528"/>
                  <a:gd name="T39" fmla="*/ 65 h 177"/>
                  <a:gd name="T40" fmla="*/ 66 w 528"/>
                  <a:gd name="T41" fmla="*/ 64 h 177"/>
                  <a:gd name="T42" fmla="*/ 93 w 528"/>
                  <a:gd name="T43" fmla="*/ 71 h 177"/>
                  <a:gd name="T44" fmla="*/ 116 w 528"/>
                  <a:gd name="T45" fmla="*/ 85 h 177"/>
                  <a:gd name="T46" fmla="*/ 129 w 528"/>
                  <a:gd name="T47" fmla="*/ 97 h 177"/>
                  <a:gd name="T48" fmla="*/ 135 w 528"/>
                  <a:gd name="T49" fmla="*/ 104 h 177"/>
                  <a:gd name="T50" fmla="*/ 145 w 528"/>
                  <a:gd name="T51" fmla="*/ 119 h 177"/>
                  <a:gd name="T52" fmla="*/ 187 w 528"/>
                  <a:gd name="T53" fmla="*/ 57 h 177"/>
                  <a:gd name="T54" fmla="*/ 203 w 528"/>
                  <a:gd name="T55" fmla="*/ 46 h 177"/>
                  <a:gd name="T56" fmla="*/ 229 w 528"/>
                  <a:gd name="T57" fmla="*/ 33 h 177"/>
                  <a:gd name="T58" fmla="*/ 252 w 528"/>
                  <a:gd name="T59" fmla="*/ 28 h 177"/>
                  <a:gd name="T60" fmla="*/ 295 w 528"/>
                  <a:gd name="T61" fmla="*/ 29 h 177"/>
                  <a:gd name="T62" fmla="*/ 322 w 528"/>
                  <a:gd name="T63" fmla="*/ 37 h 177"/>
                  <a:gd name="T64" fmla="*/ 347 w 528"/>
                  <a:gd name="T65" fmla="*/ 51 h 177"/>
                  <a:gd name="T66" fmla="*/ 368 w 528"/>
                  <a:gd name="T67" fmla="*/ 70 h 177"/>
                  <a:gd name="T68" fmla="*/ 373 w 528"/>
                  <a:gd name="T69" fmla="*/ 75 h 177"/>
                  <a:gd name="T70" fmla="*/ 373 w 528"/>
                  <a:gd name="T71" fmla="*/ 75 h 177"/>
                  <a:gd name="T72" fmla="*/ 394 w 528"/>
                  <a:gd name="T73" fmla="*/ 111 h 177"/>
                  <a:gd name="T74" fmla="*/ 415 w 528"/>
                  <a:gd name="T75" fmla="*/ 115 h 177"/>
                  <a:gd name="T76" fmla="*/ 442 w 528"/>
                  <a:gd name="T77" fmla="*/ 113 h 177"/>
                  <a:gd name="T78" fmla="*/ 468 w 528"/>
                  <a:gd name="T79" fmla="*/ 119 h 177"/>
                  <a:gd name="T80" fmla="*/ 493 w 528"/>
                  <a:gd name="T81" fmla="*/ 132 h 177"/>
                  <a:gd name="T82" fmla="*/ 513 w 528"/>
                  <a:gd name="T83" fmla="*/ 152 h 177"/>
                  <a:gd name="T84" fmla="*/ 528 w 528"/>
                  <a:gd name="T85" fmla="*/ 177 h 177"/>
                  <a:gd name="T86" fmla="*/ 518 w 528"/>
                  <a:gd name="T87" fmla="*/ 149 h 177"/>
                  <a:gd name="T88" fmla="*/ 499 w 528"/>
                  <a:gd name="T89" fmla="*/ 124 h 177"/>
                  <a:gd name="T90" fmla="*/ 136 w 528"/>
                  <a:gd name="T91" fmla="*/ 10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8" h="177">
                    <a:moveTo>
                      <a:pt x="499" y="124"/>
                    </a:moveTo>
                    <a:cubicBezTo>
                      <a:pt x="497" y="122"/>
                      <a:pt x="494" y="120"/>
                      <a:pt x="491" y="117"/>
                    </a:cubicBezTo>
                    <a:cubicBezTo>
                      <a:pt x="483" y="111"/>
                      <a:pt x="483" y="111"/>
                      <a:pt x="483" y="111"/>
                    </a:cubicBezTo>
                    <a:cubicBezTo>
                      <a:pt x="480" y="109"/>
                      <a:pt x="477" y="108"/>
                      <a:pt x="474" y="106"/>
                    </a:cubicBezTo>
                    <a:cubicBezTo>
                      <a:pt x="471" y="105"/>
                      <a:pt x="467" y="103"/>
                      <a:pt x="464" y="102"/>
                    </a:cubicBezTo>
                    <a:cubicBezTo>
                      <a:pt x="461" y="101"/>
                      <a:pt x="457" y="100"/>
                      <a:pt x="454" y="99"/>
                    </a:cubicBezTo>
                    <a:cubicBezTo>
                      <a:pt x="451" y="98"/>
                      <a:pt x="447" y="97"/>
                      <a:pt x="444" y="96"/>
                    </a:cubicBezTo>
                    <a:cubicBezTo>
                      <a:pt x="440" y="96"/>
                      <a:pt x="436" y="95"/>
                      <a:pt x="433" y="95"/>
                    </a:cubicBezTo>
                    <a:cubicBezTo>
                      <a:pt x="429" y="95"/>
                      <a:pt x="426" y="95"/>
                      <a:pt x="422" y="95"/>
                    </a:cubicBezTo>
                    <a:cubicBezTo>
                      <a:pt x="419" y="95"/>
                      <a:pt x="415" y="95"/>
                      <a:pt x="411" y="96"/>
                    </a:cubicBezTo>
                    <a:cubicBezTo>
                      <a:pt x="410" y="96"/>
                      <a:pt x="410" y="96"/>
                      <a:pt x="410" y="96"/>
                    </a:cubicBezTo>
                    <a:cubicBezTo>
                      <a:pt x="406" y="85"/>
                      <a:pt x="400" y="74"/>
                      <a:pt x="393" y="64"/>
                    </a:cubicBezTo>
                    <a:cubicBezTo>
                      <a:pt x="392" y="61"/>
                      <a:pt x="392" y="61"/>
                      <a:pt x="392" y="61"/>
                    </a:cubicBezTo>
                    <a:cubicBezTo>
                      <a:pt x="391" y="61"/>
                      <a:pt x="391" y="61"/>
                      <a:pt x="391" y="61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0" y="60"/>
                      <a:pt x="390" y="60"/>
                      <a:pt x="390" y="60"/>
                    </a:cubicBezTo>
                    <a:cubicBezTo>
                      <a:pt x="390" y="59"/>
                      <a:pt x="390" y="59"/>
                      <a:pt x="390" y="59"/>
                    </a:cubicBezTo>
                    <a:cubicBezTo>
                      <a:pt x="386" y="55"/>
                      <a:pt x="386" y="55"/>
                      <a:pt x="386" y="55"/>
                    </a:cubicBezTo>
                    <a:cubicBezTo>
                      <a:pt x="384" y="52"/>
                      <a:pt x="382" y="49"/>
                      <a:pt x="379" y="46"/>
                    </a:cubicBezTo>
                    <a:cubicBezTo>
                      <a:pt x="371" y="38"/>
                      <a:pt x="371" y="38"/>
                      <a:pt x="371" y="38"/>
                    </a:cubicBezTo>
                    <a:cubicBezTo>
                      <a:pt x="362" y="31"/>
                      <a:pt x="362" y="31"/>
                      <a:pt x="362" y="31"/>
                    </a:cubicBezTo>
                    <a:cubicBezTo>
                      <a:pt x="359" y="28"/>
                      <a:pt x="356" y="26"/>
                      <a:pt x="352" y="24"/>
                    </a:cubicBezTo>
                    <a:cubicBezTo>
                      <a:pt x="349" y="22"/>
                      <a:pt x="346" y="20"/>
                      <a:pt x="343" y="18"/>
                    </a:cubicBezTo>
                    <a:cubicBezTo>
                      <a:pt x="339" y="16"/>
                      <a:pt x="336" y="15"/>
                      <a:pt x="332" y="13"/>
                    </a:cubicBezTo>
                    <a:cubicBezTo>
                      <a:pt x="322" y="9"/>
                      <a:pt x="322" y="9"/>
                      <a:pt x="322" y="9"/>
                    </a:cubicBezTo>
                    <a:cubicBezTo>
                      <a:pt x="318" y="7"/>
                      <a:pt x="314" y="7"/>
                      <a:pt x="311" y="5"/>
                    </a:cubicBezTo>
                    <a:cubicBezTo>
                      <a:pt x="307" y="4"/>
                      <a:pt x="303" y="3"/>
                      <a:pt x="299" y="3"/>
                    </a:cubicBezTo>
                    <a:cubicBezTo>
                      <a:pt x="292" y="1"/>
                      <a:pt x="284" y="1"/>
                      <a:pt x="277" y="0"/>
                    </a:cubicBezTo>
                    <a:cubicBezTo>
                      <a:pt x="269" y="0"/>
                      <a:pt x="261" y="0"/>
                      <a:pt x="254" y="1"/>
                    </a:cubicBezTo>
                    <a:cubicBezTo>
                      <a:pt x="248" y="2"/>
                      <a:pt x="248" y="2"/>
                      <a:pt x="248" y="2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39" y="4"/>
                      <a:pt x="235" y="4"/>
                      <a:pt x="231" y="6"/>
                    </a:cubicBezTo>
                    <a:cubicBezTo>
                      <a:pt x="220" y="9"/>
                      <a:pt x="220" y="9"/>
                      <a:pt x="220" y="9"/>
                    </a:cubicBezTo>
                    <a:cubicBezTo>
                      <a:pt x="217" y="11"/>
                      <a:pt x="213" y="12"/>
                      <a:pt x="210" y="14"/>
                    </a:cubicBezTo>
                    <a:cubicBezTo>
                      <a:pt x="206" y="15"/>
                      <a:pt x="203" y="17"/>
                      <a:pt x="199" y="19"/>
                    </a:cubicBezTo>
                    <a:cubicBezTo>
                      <a:pt x="196" y="21"/>
                      <a:pt x="193" y="23"/>
                      <a:pt x="190" y="25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8" y="33"/>
                      <a:pt x="177" y="34"/>
                      <a:pt x="176" y="35"/>
                    </a:cubicBezTo>
                    <a:cubicBezTo>
                      <a:pt x="172" y="39"/>
                      <a:pt x="172" y="39"/>
                      <a:pt x="172" y="39"/>
                    </a:cubicBezTo>
                    <a:cubicBezTo>
                      <a:pt x="166" y="44"/>
                      <a:pt x="161" y="50"/>
                      <a:pt x="156" y="56"/>
                    </a:cubicBezTo>
                    <a:cubicBezTo>
                      <a:pt x="150" y="63"/>
                      <a:pt x="144" y="72"/>
                      <a:pt x="140" y="81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133" y="75"/>
                      <a:pt x="130" y="73"/>
                      <a:pt x="127" y="70"/>
                    </a:cubicBezTo>
                    <a:cubicBezTo>
                      <a:pt x="124" y="68"/>
                      <a:pt x="121" y="67"/>
                      <a:pt x="118" y="65"/>
                    </a:cubicBezTo>
                    <a:cubicBezTo>
                      <a:pt x="115" y="63"/>
                      <a:pt x="111" y="62"/>
                      <a:pt x="108" y="60"/>
                    </a:cubicBezTo>
                    <a:cubicBezTo>
                      <a:pt x="105" y="59"/>
                      <a:pt x="101" y="58"/>
                      <a:pt x="98" y="57"/>
                    </a:cubicBezTo>
                    <a:cubicBezTo>
                      <a:pt x="94" y="56"/>
                      <a:pt x="91" y="55"/>
                      <a:pt x="87" y="54"/>
                    </a:cubicBezTo>
                    <a:cubicBezTo>
                      <a:pt x="84" y="53"/>
                      <a:pt x="80" y="53"/>
                      <a:pt x="77" y="53"/>
                    </a:cubicBezTo>
                    <a:cubicBezTo>
                      <a:pt x="73" y="52"/>
                      <a:pt x="70" y="52"/>
                      <a:pt x="66" y="52"/>
                    </a:cubicBezTo>
                    <a:cubicBezTo>
                      <a:pt x="63" y="52"/>
                      <a:pt x="59" y="53"/>
                      <a:pt x="56" y="53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2" y="56"/>
                      <a:pt x="38" y="57"/>
                      <a:pt x="35" y="58"/>
                    </a:cubicBezTo>
                    <a:cubicBezTo>
                      <a:pt x="32" y="59"/>
                      <a:pt x="29" y="60"/>
                      <a:pt x="26" y="62"/>
                    </a:cubicBezTo>
                    <a:cubicBezTo>
                      <a:pt x="23" y="63"/>
                      <a:pt x="19" y="65"/>
                      <a:pt x="16" y="66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9" y="63"/>
                      <a:pt x="63" y="63"/>
                      <a:pt x="66" y="64"/>
                    </a:cubicBezTo>
                    <a:cubicBezTo>
                      <a:pt x="69" y="64"/>
                      <a:pt x="72" y="65"/>
                      <a:pt x="75" y="65"/>
                    </a:cubicBezTo>
                    <a:cubicBezTo>
                      <a:pt x="78" y="66"/>
                      <a:pt x="81" y="67"/>
                      <a:pt x="84" y="68"/>
                    </a:cubicBezTo>
                    <a:cubicBezTo>
                      <a:pt x="87" y="69"/>
                      <a:pt x="90" y="69"/>
                      <a:pt x="93" y="71"/>
                    </a:cubicBezTo>
                    <a:cubicBezTo>
                      <a:pt x="96" y="72"/>
                      <a:pt x="99" y="73"/>
                      <a:pt x="101" y="75"/>
                    </a:cubicBezTo>
                    <a:cubicBezTo>
                      <a:pt x="104" y="76"/>
                      <a:pt x="107" y="78"/>
                      <a:pt x="109" y="79"/>
                    </a:cubicBezTo>
                    <a:cubicBezTo>
                      <a:pt x="112" y="81"/>
                      <a:pt x="114" y="83"/>
                      <a:pt x="116" y="85"/>
                    </a:cubicBezTo>
                    <a:cubicBezTo>
                      <a:pt x="119" y="87"/>
                      <a:pt x="121" y="89"/>
                      <a:pt x="123" y="91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127" y="95"/>
                      <a:pt x="128" y="96"/>
                      <a:pt x="129" y="97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45" y="119"/>
                      <a:pt x="145" y="119"/>
                      <a:pt x="145" y="119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8" y="91"/>
                      <a:pt x="165" y="80"/>
                      <a:pt x="174" y="70"/>
                    </a:cubicBezTo>
                    <a:cubicBezTo>
                      <a:pt x="178" y="66"/>
                      <a:pt x="183" y="61"/>
                      <a:pt x="187" y="57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2" y="53"/>
                      <a:pt x="194" y="52"/>
                      <a:pt x="195" y="51"/>
                    </a:cubicBezTo>
                    <a:cubicBezTo>
                      <a:pt x="203" y="46"/>
                      <a:pt x="203" y="46"/>
                      <a:pt x="203" y="46"/>
                    </a:cubicBezTo>
                    <a:cubicBezTo>
                      <a:pt x="206" y="44"/>
                      <a:pt x="209" y="43"/>
                      <a:pt x="211" y="41"/>
                    </a:cubicBezTo>
                    <a:cubicBezTo>
                      <a:pt x="214" y="40"/>
                      <a:pt x="217" y="38"/>
                      <a:pt x="220" y="37"/>
                    </a:cubicBezTo>
                    <a:cubicBezTo>
                      <a:pt x="223" y="36"/>
                      <a:pt x="226" y="35"/>
                      <a:pt x="229" y="33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41" y="30"/>
                      <a:pt x="244" y="29"/>
                      <a:pt x="247" y="29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7" y="27"/>
                      <a:pt x="257" y="27"/>
                      <a:pt x="257" y="27"/>
                    </a:cubicBezTo>
                    <a:cubicBezTo>
                      <a:pt x="263" y="26"/>
                      <a:pt x="269" y="27"/>
                      <a:pt x="276" y="26"/>
                    </a:cubicBezTo>
                    <a:cubicBezTo>
                      <a:pt x="282" y="27"/>
                      <a:pt x="288" y="27"/>
                      <a:pt x="295" y="29"/>
                    </a:cubicBezTo>
                    <a:cubicBezTo>
                      <a:pt x="298" y="29"/>
                      <a:pt x="301" y="30"/>
                      <a:pt x="304" y="31"/>
                    </a:cubicBezTo>
                    <a:cubicBezTo>
                      <a:pt x="307" y="32"/>
                      <a:pt x="310" y="32"/>
                      <a:pt x="313" y="33"/>
                    </a:cubicBezTo>
                    <a:cubicBezTo>
                      <a:pt x="322" y="37"/>
                      <a:pt x="322" y="37"/>
                      <a:pt x="322" y="37"/>
                    </a:cubicBezTo>
                    <a:cubicBezTo>
                      <a:pt x="325" y="38"/>
                      <a:pt x="328" y="39"/>
                      <a:pt x="331" y="41"/>
                    </a:cubicBezTo>
                    <a:cubicBezTo>
                      <a:pt x="334" y="42"/>
                      <a:pt x="336" y="44"/>
                      <a:pt x="339" y="45"/>
                    </a:cubicBezTo>
                    <a:cubicBezTo>
                      <a:pt x="342" y="47"/>
                      <a:pt x="345" y="49"/>
                      <a:pt x="347" y="51"/>
                    </a:cubicBezTo>
                    <a:cubicBezTo>
                      <a:pt x="355" y="56"/>
                      <a:pt x="355" y="56"/>
                      <a:pt x="355" y="56"/>
                    </a:cubicBezTo>
                    <a:cubicBezTo>
                      <a:pt x="361" y="63"/>
                      <a:pt x="361" y="63"/>
                      <a:pt x="361" y="63"/>
                    </a:cubicBezTo>
                    <a:cubicBezTo>
                      <a:pt x="364" y="64"/>
                      <a:pt x="366" y="67"/>
                      <a:pt x="368" y="70"/>
                    </a:cubicBezTo>
                    <a:cubicBezTo>
                      <a:pt x="372" y="74"/>
                      <a:pt x="372" y="74"/>
                      <a:pt x="372" y="74"/>
                    </a:cubicBezTo>
                    <a:cubicBezTo>
                      <a:pt x="373" y="75"/>
                      <a:pt x="373" y="75"/>
                      <a:pt x="373" y="75"/>
                    </a:cubicBezTo>
                    <a:cubicBezTo>
                      <a:pt x="373" y="75"/>
                      <a:pt x="373" y="75"/>
                      <a:pt x="373" y="75"/>
                    </a:cubicBezTo>
                    <a:cubicBezTo>
                      <a:pt x="372" y="74"/>
                      <a:pt x="373" y="75"/>
                      <a:pt x="373" y="75"/>
                    </a:cubicBezTo>
                    <a:cubicBezTo>
                      <a:pt x="373" y="75"/>
                      <a:pt x="373" y="75"/>
                      <a:pt x="373" y="75"/>
                    </a:cubicBezTo>
                    <a:cubicBezTo>
                      <a:pt x="373" y="75"/>
                      <a:pt x="373" y="75"/>
                      <a:pt x="373" y="75"/>
                    </a:cubicBezTo>
                    <a:cubicBezTo>
                      <a:pt x="373" y="75"/>
                      <a:pt x="373" y="75"/>
                      <a:pt x="373" y="75"/>
                    </a:cubicBezTo>
                    <a:cubicBezTo>
                      <a:pt x="375" y="77"/>
                      <a:pt x="375" y="77"/>
                      <a:pt x="375" y="77"/>
                    </a:cubicBezTo>
                    <a:cubicBezTo>
                      <a:pt x="383" y="87"/>
                      <a:pt x="389" y="99"/>
                      <a:pt x="394" y="111"/>
                    </a:cubicBezTo>
                    <a:cubicBezTo>
                      <a:pt x="397" y="120"/>
                      <a:pt x="397" y="120"/>
                      <a:pt x="397" y="120"/>
                    </a:cubicBezTo>
                    <a:cubicBezTo>
                      <a:pt x="406" y="117"/>
                      <a:pt x="406" y="117"/>
                      <a:pt x="406" y="117"/>
                    </a:cubicBezTo>
                    <a:cubicBezTo>
                      <a:pt x="415" y="115"/>
                      <a:pt x="415" y="115"/>
                      <a:pt x="415" y="115"/>
                    </a:cubicBezTo>
                    <a:cubicBezTo>
                      <a:pt x="424" y="113"/>
                      <a:pt x="424" y="113"/>
                      <a:pt x="424" y="113"/>
                    </a:cubicBezTo>
                    <a:cubicBezTo>
                      <a:pt x="427" y="113"/>
                      <a:pt x="430" y="113"/>
                      <a:pt x="433" y="113"/>
                    </a:cubicBezTo>
                    <a:cubicBezTo>
                      <a:pt x="436" y="113"/>
                      <a:pt x="439" y="113"/>
                      <a:pt x="442" y="113"/>
                    </a:cubicBezTo>
                    <a:cubicBezTo>
                      <a:pt x="445" y="113"/>
                      <a:pt x="448" y="114"/>
                      <a:pt x="451" y="114"/>
                    </a:cubicBezTo>
                    <a:cubicBezTo>
                      <a:pt x="454" y="114"/>
                      <a:pt x="457" y="115"/>
                      <a:pt x="460" y="116"/>
                    </a:cubicBezTo>
                    <a:cubicBezTo>
                      <a:pt x="468" y="119"/>
                      <a:pt x="468" y="119"/>
                      <a:pt x="468" y="119"/>
                    </a:cubicBezTo>
                    <a:cubicBezTo>
                      <a:pt x="477" y="122"/>
                      <a:pt x="477" y="122"/>
                      <a:pt x="477" y="122"/>
                    </a:cubicBezTo>
                    <a:cubicBezTo>
                      <a:pt x="485" y="126"/>
                      <a:pt x="485" y="126"/>
                      <a:pt x="485" y="126"/>
                    </a:cubicBezTo>
                    <a:cubicBezTo>
                      <a:pt x="493" y="132"/>
                      <a:pt x="493" y="132"/>
                      <a:pt x="493" y="132"/>
                    </a:cubicBezTo>
                    <a:cubicBezTo>
                      <a:pt x="495" y="134"/>
                      <a:pt x="498" y="136"/>
                      <a:pt x="500" y="138"/>
                    </a:cubicBezTo>
                    <a:cubicBezTo>
                      <a:pt x="502" y="140"/>
                      <a:pt x="505" y="142"/>
                      <a:pt x="507" y="144"/>
                    </a:cubicBezTo>
                    <a:cubicBezTo>
                      <a:pt x="509" y="147"/>
                      <a:pt x="511" y="149"/>
                      <a:pt x="513" y="152"/>
                    </a:cubicBezTo>
                    <a:cubicBezTo>
                      <a:pt x="515" y="154"/>
                      <a:pt x="517" y="157"/>
                      <a:pt x="519" y="160"/>
                    </a:cubicBezTo>
                    <a:cubicBezTo>
                      <a:pt x="520" y="162"/>
                      <a:pt x="522" y="165"/>
                      <a:pt x="524" y="168"/>
                    </a:cubicBezTo>
                    <a:cubicBezTo>
                      <a:pt x="528" y="177"/>
                      <a:pt x="528" y="177"/>
                      <a:pt x="528" y="177"/>
                    </a:cubicBezTo>
                    <a:cubicBezTo>
                      <a:pt x="526" y="167"/>
                      <a:pt x="526" y="167"/>
                      <a:pt x="526" y="167"/>
                    </a:cubicBezTo>
                    <a:cubicBezTo>
                      <a:pt x="525" y="164"/>
                      <a:pt x="523" y="161"/>
                      <a:pt x="522" y="158"/>
                    </a:cubicBezTo>
                    <a:cubicBezTo>
                      <a:pt x="521" y="155"/>
                      <a:pt x="519" y="152"/>
                      <a:pt x="518" y="149"/>
                    </a:cubicBezTo>
                    <a:cubicBezTo>
                      <a:pt x="516" y="146"/>
                      <a:pt x="514" y="143"/>
                      <a:pt x="513" y="140"/>
                    </a:cubicBezTo>
                    <a:cubicBezTo>
                      <a:pt x="511" y="137"/>
                      <a:pt x="509" y="134"/>
                      <a:pt x="506" y="132"/>
                    </a:cubicBezTo>
                    <a:cubicBezTo>
                      <a:pt x="504" y="129"/>
                      <a:pt x="502" y="127"/>
                      <a:pt x="499" y="124"/>
                    </a:cubicBezTo>
                    <a:close/>
                    <a:moveTo>
                      <a:pt x="136" y="102"/>
                    </a:move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9" name="ïS1íḍè">
                <a:extLst>
                  <a:ext uri="{FF2B5EF4-FFF2-40B4-BE49-F238E27FC236}">
                    <a16:creationId xmlns:a16="http://schemas.microsoft.com/office/drawing/2014/main" id="{7945A0DF-4A69-46A6-A91F-0910E3AC1DDE}"/>
                  </a:ext>
                </a:extLst>
              </p:cNvPr>
              <p:cNvGrpSpPr/>
              <p:nvPr/>
            </p:nvGrpSpPr>
            <p:grpSpPr>
              <a:xfrm rot="2700000">
                <a:off x="2308548" y="920432"/>
                <a:ext cx="3102102" cy="3725202"/>
                <a:chOff x="3838576" y="404813"/>
                <a:chExt cx="1470025" cy="1765299"/>
              </a:xfrm>
            </p:grpSpPr>
            <p:sp>
              <p:nvSpPr>
                <p:cNvPr id="70" name="î$ḻîďé">
                  <a:extLst>
                    <a:ext uri="{FF2B5EF4-FFF2-40B4-BE49-F238E27FC236}">
                      <a16:creationId xmlns:a16="http://schemas.microsoft.com/office/drawing/2014/main" id="{FF357423-16E7-4126-82F1-5B41EE54533F}"/>
                    </a:ext>
                  </a:extLst>
                </p:cNvPr>
                <p:cNvSpPr/>
                <p:nvPr/>
              </p:nvSpPr>
              <p:spPr bwMode="auto">
                <a:xfrm>
                  <a:off x="4014788" y="1250950"/>
                  <a:ext cx="430213" cy="677862"/>
                </a:xfrm>
                <a:custGeom>
                  <a:avLst/>
                  <a:gdLst>
                    <a:gd name="T0" fmla="*/ 182 w 271"/>
                    <a:gd name="T1" fmla="*/ 0 h 427"/>
                    <a:gd name="T2" fmla="*/ 0 w 271"/>
                    <a:gd name="T3" fmla="*/ 264 h 427"/>
                    <a:gd name="T4" fmla="*/ 15 w 271"/>
                    <a:gd name="T5" fmla="*/ 427 h 427"/>
                    <a:gd name="T6" fmla="*/ 271 w 271"/>
                    <a:gd name="T7" fmla="*/ 246 h 427"/>
                    <a:gd name="T8" fmla="*/ 182 w 271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427">
                      <a:moveTo>
                        <a:pt x="182" y="0"/>
                      </a:moveTo>
                      <a:lnTo>
                        <a:pt x="0" y="264"/>
                      </a:lnTo>
                      <a:lnTo>
                        <a:pt x="15" y="427"/>
                      </a:lnTo>
                      <a:lnTo>
                        <a:pt x="271" y="246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BE1E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ṩľïḓê">
                  <a:extLst>
                    <a:ext uri="{FF2B5EF4-FFF2-40B4-BE49-F238E27FC236}">
                      <a16:creationId xmlns:a16="http://schemas.microsoft.com/office/drawing/2014/main" id="{36A8E1FE-102B-4323-8652-69F605B16C39}"/>
                    </a:ext>
                  </a:extLst>
                </p:cNvPr>
                <p:cNvSpPr/>
                <p:nvPr/>
              </p:nvSpPr>
              <p:spPr bwMode="auto">
                <a:xfrm>
                  <a:off x="4725988" y="1262063"/>
                  <a:ext cx="406400" cy="661987"/>
                </a:xfrm>
                <a:custGeom>
                  <a:avLst/>
                  <a:gdLst>
                    <a:gd name="T0" fmla="*/ 83 w 256"/>
                    <a:gd name="T1" fmla="*/ 0 h 417"/>
                    <a:gd name="T2" fmla="*/ 256 w 256"/>
                    <a:gd name="T3" fmla="*/ 257 h 417"/>
                    <a:gd name="T4" fmla="*/ 228 w 256"/>
                    <a:gd name="T5" fmla="*/ 417 h 417"/>
                    <a:gd name="T6" fmla="*/ 0 w 256"/>
                    <a:gd name="T7" fmla="*/ 243 h 417"/>
                    <a:gd name="T8" fmla="*/ 83 w 256"/>
                    <a:gd name="T9" fmla="*/ 0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6" h="417">
                      <a:moveTo>
                        <a:pt x="83" y="0"/>
                      </a:moveTo>
                      <a:lnTo>
                        <a:pt x="256" y="257"/>
                      </a:lnTo>
                      <a:lnTo>
                        <a:pt x="228" y="417"/>
                      </a:lnTo>
                      <a:lnTo>
                        <a:pt x="0" y="243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BE1E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íṥlïḑe">
                  <a:extLst>
                    <a:ext uri="{FF2B5EF4-FFF2-40B4-BE49-F238E27FC236}">
                      <a16:creationId xmlns:a16="http://schemas.microsoft.com/office/drawing/2014/main" id="{2384B740-DA89-4CF7-91A4-7A2B19346CDA}"/>
                    </a:ext>
                  </a:extLst>
                </p:cNvPr>
                <p:cNvSpPr/>
                <p:nvPr/>
              </p:nvSpPr>
              <p:spPr bwMode="auto">
                <a:xfrm>
                  <a:off x="4090988" y="1262063"/>
                  <a:ext cx="279400" cy="636587"/>
                </a:xfrm>
                <a:custGeom>
                  <a:avLst/>
                  <a:gdLst>
                    <a:gd name="T0" fmla="*/ 226 w 288"/>
                    <a:gd name="T1" fmla="*/ 0 h 658"/>
                    <a:gd name="T2" fmla="*/ 198 w 288"/>
                    <a:gd name="T3" fmla="*/ 352 h 658"/>
                    <a:gd name="T4" fmla="*/ 0 w 288"/>
                    <a:gd name="T5" fmla="*/ 604 h 658"/>
                    <a:gd name="T6" fmla="*/ 2 w 288"/>
                    <a:gd name="T7" fmla="*/ 658 h 658"/>
                    <a:gd name="T8" fmla="*/ 288 w 288"/>
                    <a:gd name="T9" fmla="*/ 445 h 658"/>
                    <a:gd name="T10" fmla="*/ 226 w 288"/>
                    <a:gd name="T11" fmla="*/ 0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8" h="658">
                      <a:moveTo>
                        <a:pt x="226" y="0"/>
                      </a:moveTo>
                      <a:cubicBezTo>
                        <a:pt x="226" y="0"/>
                        <a:pt x="218" y="267"/>
                        <a:pt x="198" y="352"/>
                      </a:cubicBezTo>
                      <a:cubicBezTo>
                        <a:pt x="179" y="434"/>
                        <a:pt x="78" y="541"/>
                        <a:pt x="0" y="604"/>
                      </a:cubicBezTo>
                      <a:cubicBezTo>
                        <a:pt x="2" y="658"/>
                        <a:pt x="2" y="658"/>
                        <a:pt x="2" y="658"/>
                      </a:cubicBezTo>
                      <a:cubicBezTo>
                        <a:pt x="288" y="445"/>
                        <a:pt x="288" y="445"/>
                        <a:pt x="288" y="445"/>
                      </a:cubicBezTo>
                      <a:cubicBezTo>
                        <a:pt x="288" y="445"/>
                        <a:pt x="230" y="215"/>
                        <a:pt x="226" y="0"/>
                      </a:cubicBezTo>
                      <a:close/>
                    </a:path>
                  </a:pathLst>
                </a:custGeom>
                <a:solidFill>
                  <a:srgbClr val="9F2E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ṥlïḑé">
                  <a:extLst>
                    <a:ext uri="{FF2B5EF4-FFF2-40B4-BE49-F238E27FC236}">
                      <a16:creationId xmlns:a16="http://schemas.microsoft.com/office/drawing/2014/main" id="{DCFB9578-2B42-4C5C-AEC6-74DF6A8B8C87}"/>
                    </a:ext>
                  </a:extLst>
                </p:cNvPr>
                <p:cNvSpPr/>
                <p:nvPr/>
              </p:nvSpPr>
              <p:spPr bwMode="auto">
                <a:xfrm>
                  <a:off x="3838576" y="1474788"/>
                  <a:ext cx="257175" cy="552450"/>
                </a:xfrm>
                <a:custGeom>
                  <a:avLst/>
                  <a:gdLst>
                    <a:gd name="T0" fmla="*/ 263 w 265"/>
                    <a:gd name="T1" fmla="*/ 555 h 570"/>
                    <a:gd name="T2" fmla="*/ 153 w 265"/>
                    <a:gd name="T3" fmla="*/ 7 h 570"/>
                    <a:gd name="T4" fmla="*/ 0 w 265"/>
                    <a:gd name="T5" fmla="*/ 540 h 570"/>
                    <a:gd name="T6" fmla="*/ 130 w 265"/>
                    <a:gd name="T7" fmla="*/ 565 h 570"/>
                    <a:gd name="T8" fmla="*/ 263 w 265"/>
                    <a:gd name="T9" fmla="*/ 555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570">
                      <a:moveTo>
                        <a:pt x="263" y="555"/>
                      </a:moveTo>
                      <a:cubicBezTo>
                        <a:pt x="265" y="484"/>
                        <a:pt x="262" y="13"/>
                        <a:pt x="153" y="7"/>
                      </a:cubicBezTo>
                      <a:cubicBezTo>
                        <a:pt x="37" y="0"/>
                        <a:pt x="0" y="540"/>
                        <a:pt x="0" y="540"/>
                      </a:cubicBezTo>
                      <a:cubicBezTo>
                        <a:pt x="0" y="540"/>
                        <a:pt x="42" y="560"/>
                        <a:pt x="130" y="565"/>
                      </a:cubicBezTo>
                      <a:cubicBezTo>
                        <a:pt x="224" y="570"/>
                        <a:pt x="263" y="555"/>
                        <a:pt x="263" y="555"/>
                      </a:cubicBezTo>
                    </a:path>
                  </a:pathLst>
                </a:custGeom>
                <a:solidFill>
                  <a:srgbClr val="C63A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îṩľîďè">
                  <a:extLst>
                    <a:ext uri="{FF2B5EF4-FFF2-40B4-BE49-F238E27FC236}">
                      <a16:creationId xmlns:a16="http://schemas.microsoft.com/office/drawing/2014/main" id="{B0CAABB5-1F7C-4984-9ED9-CC43937E1D81}"/>
                    </a:ext>
                  </a:extLst>
                </p:cNvPr>
                <p:cNvSpPr/>
                <p:nvPr/>
              </p:nvSpPr>
              <p:spPr bwMode="auto">
                <a:xfrm>
                  <a:off x="3838576" y="1481138"/>
                  <a:ext cx="219075" cy="533400"/>
                </a:xfrm>
                <a:custGeom>
                  <a:avLst/>
                  <a:gdLst>
                    <a:gd name="T0" fmla="*/ 151 w 226"/>
                    <a:gd name="T1" fmla="*/ 0 h 550"/>
                    <a:gd name="T2" fmla="*/ 110 w 226"/>
                    <a:gd name="T3" fmla="*/ 24 h 550"/>
                    <a:gd name="T4" fmla="*/ 56 w 226"/>
                    <a:gd name="T5" fmla="*/ 153 h 550"/>
                    <a:gd name="T6" fmla="*/ 56 w 226"/>
                    <a:gd name="T7" fmla="*/ 157 h 550"/>
                    <a:gd name="T8" fmla="*/ 32 w 226"/>
                    <a:gd name="T9" fmla="*/ 270 h 550"/>
                    <a:gd name="T10" fmla="*/ 32 w 226"/>
                    <a:gd name="T11" fmla="*/ 270 h 550"/>
                    <a:gd name="T12" fmla="*/ 0 w 226"/>
                    <a:gd name="T13" fmla="*/ 533 h 550"/>
                    <a:gd name="T14" fmla="*/ 0 w 226"/>
                    <a:gd name="T15" fmla="*/ 533 h 550"/>
                    <a:gd name="T16" fmla="*/ 0 w 226"/>
                    <a:gd name="T17" fmla="*/ 533 h 550"/>
                    <a:gd name="T18" fmla="*/ 0 w 226"/>
                    <a:gd name="T19" fmla="*/ 533 h 550"/>
                    <a:gd name="T20" fmla="*/ 65 w 226"/>
                    <a:gd name="T21" fmla="*/ 550 h 550"/>
                    <a:gd name="T22" fmla="*/ 168 w 226"/>
                    <a:gd name="T23" fmla="*/ 83 h 550"/>
                    <a:gd name="T24" fmla="*/ 226 w 226"/>
                    <a:gd name="T25" fmla="*/ 110 h 550"/>
                    <a:gd name="T26" fmla="*/ 226 w 226"/>
                    <a:gd name="T27" fmla="*/ 110 h 550"/>
                    <a:gd name="T28" fmla="*/ 211 w 226"/>
                    <a:gd name="T29" fmla="*/ 64 h 550"/>
                    <a:gd name="T30" fmla="*/ 197 w 226"/>
                    <a:gd name="T31" fmla="*/ 35 h 550"/>
                    <a:gd name="T32" fmla="*/ 178 w 226"/>
                    <a:gd name="T33" fmla="*/ 10 h 550"/>
                    <a:gd name="T34" fmla="*/ 153 w 226"/>
                    <a:gd name="T35" fmla="*/ 0 h 550"/>
                    <a:gd name="T36" fmla="*/ 151 w 226"/>
                    <a:gd name="T37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550">
                      <a:moveTo>
                        <a:pt x="151" y="0"/>
                      </a:moveTo>
                      <a:cubicBezTo>
                        <a:pt x="136" y="0"/>
                        <a:pt x="123" y="9"/>
                        <a:pt x="110" y="24"/>
                      </a:cubicBezTo>
                      <a:cubicBezTo>
                        <a:pt x="93" y="48"/>
                        <a:pt x="75" y="88"/>
                        <a:pt x="56" y="153"/>
                      </a:cubicBezTo>
                      <a:cubicBezTo>
                        <a:pt x="56" y="154"/>
                        <a:pt x="56" y="156"/>
                        <a:pt x="56" y="157"/>
                      </a:cubicBezTo>
                      <a:cubicBezTo>
                        <a:pt x="46" y="192"/>
                        <a:pt x="38" y="231"/>
                        <a:pt x="32" y="270"/>
                      </a:cubicBezTo>
                      <a:cubicBezTo>
                        <a:pt x="32" y="270"/>
                        <a:pt x="32" y="270"/>
                        <a:pt x="32" y="270"/>
                      </a:cubicBezTo>
                      <a:cubicBezTo>
                        <a:pt x="9" y="398"/>
                        <a:pt x="0" y="526"/>
                        <a:pt x="0" y="533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0" y="533"/>
                        <a:pt x="21" y="543"/>
                        <a:pt x="65" y="550"/>
                      </a:cubicBezTo>
                      <a:cubicBezTo>
                        <a:pt x="65" y="538"/>
                        <a:pt x="47" y="83"/>
                        <a:pt x="168" y="83"/>
                      </a:cubicBezTo>
                      <a:cubicBezTo>
                        <a:pt x="185" y="83"/>
                        <a:pt x="204" y="91"/>
                        <a:pt x="226" y="110"/>
                      </a:cubicBezTo>
                      <a:cubicBezTo>
                        <a:pt x="226" y="110"/>
                        <a:pt x="226" y="110"/>
                        <a:pt x="226" y="110"/>
                      </a:cubicBezTo>
                      <a:cubicBezTo>
                        <a:pt x="222" y="93"/>
                        <a:pt x="217" y="77"/>
                        <a:pt x="211" y="64"/>
                      </a:cubicBezTo>
                      <a:cubicBezTo>
                        <a:pt x="207" y="54"/>
                        <a:pt x="203" y="44"/>
                        <a:pt x="197" y="35"/>
                      </a:cubicBezTo>
                      <a:cubicBezTo>
                        <a:pt x="191" y="25"/>
                        <a:pt x="185" y="17"/>
                        <a:pt x="178" y="10"/>
                      </a:cubicBezTo>
                      <a:cubicBezTo>
                        <a:pt x="170" y="4"/>
                        <a:pt x="162" y="0"/>
                        <a:pt x="153" y="0"/>
                      </a:cubicBezTo>
                      <a:cubicBezTo>
                        <a:pt x="153" y="0"/>
                        <a:pt x="152" y="0"/>
                        <a:pt x="151" y="0"/>
                      </a:cubicBezTo>
                    </a:path>
                  </a:pathLst>
                </a:custGeom>
                <a:solidFill>
                  <a:srgbClr val="AA32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íš1íďé">
                  <a:extLst>
                    <a:ext uri="{FF2B5EF4-FFF2-40B4-BE49-F238E27FC236}">
                      <a16:creationId xmlns:a16="http://schemas.microsoft.com/office/drawing/2014/main" id="{6E1A6844-7DFD-4E53-8C0F-FEDC6F3A3AA0}"/>
                    </a:ext>
                  </a:extLst>
                </p:cNvPr>
                <p:cNvSpPr/>
                <p:nvPr/>
              </p:nvSpPr>
              <p:spPr bwMode="auto">
                <a:xfrm>
                  <a:off x="4776788" y="1262063"/>
                  <a:ext cx="279400" cy="636587"/>
                </a:xfrm>
                <a:custGeom>
                  <a:avLst/>
                  <a:gdLst>
                    <a:gd name="T0" fmla="*/ 62 w 289"/>
                    <a:gd name="T1" fmla="*/ 0 h 658"/>
                    <a:gd name="T2" fmla="*/ 90 w 289"/>
                    <a:gd name="T3" fmla="*/ 352 h 658"/>
                    <a:gd name="T4" fmla="*/ 289 w 289"/>
                    <a:gd name="T5" fmla="*/ 604 h 658"/>
                    <a:gd name="T6" fmla="*/ 287 w 289"/>
                    <a:gd name="T7" fmla="*/ 658 h 658"/>
                    <a:gd name="T8" fmla="*/ 0 w 289"/>
                    <a:gd name="T9" fmla="*/ 445 h 658"/>
                    <a:gd name="T10" fmla="*/ 62 w 289"/>
                    <a:gd name="T11" fmla="*/ 0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9" h="658">
                      <a:moveTo>
                        <a:pt x="62" y="0"/>
                      </a:moveTo>
                      <a:cubicBezTo>
                        <a:pt x="62" y="0"/>
                        <a:pt x="70" y="267"/>
                        <a:pt x="90" y="352"/>
                      </a:cubicBezTo>
                      <a:cubicBezTo>
                        <a:pt x="109" y="434"/>
                        <a:pt x="210" y="541"/>
                        <a:pt x="289" y="604"/>
                      </a:cubicBezTo>
                      <a:cubicBezTo>
                        <a:pt x="287" y="658"/>
                        <a:pt x="287" y="658"/>
                        <a:pt x="287" y="658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5"/>
                        <a:pt x="59" y="215"/>
                        <a:pt x="62" y="0"/>
                      </a:cubicBezTo>
                      <a:close/>
                    </a:path>
                  </a:pathLst>
                </a:custGeom>
                <a:solidFill>
                  <a:srgbClr val="9F2E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íṣļíďe">
                  <a:extLst>
                    <a:ext uri="{FF2B5EF4-FFF2-40B4-BE49-F238E27FC236}">
                      <a16:creationId xmlns:a16="http://schemas.microsoft.com/office/drawing/2014/main" id="{4E259B0F-1ED9-4BE3-978D-2BF8090CA60D}"/>
                    </a:ext>
                  </a:extLst>
                </p:cNvPr>
                <p:cNvSpPr/>
                <p:nvPr/>
              </p:nvSpPr>
              <p:spPr bwMode="auto">
                <a:xfrm>
                  <a:off x="5049838" y="1474788"/>
                  <a:ext cx="258763" cy="552450"/>
                </a:xfrm>
                <a:custGeom>
                  <a:avLst/>
                  <a:gdLst>
                    <a:gd name="T0" fmla="*/ 3 w 266"/>
                    <a:gd name="T1" fmla="*/ 555 h 570"/>
                    <a:gd name="T2" fmla="*/ 112 w 266"/>
                    <a:gd name="T3" fmla="*/ 7 h 570"/>
                    <a:gd name="T4" fmla="*/ 266 w 266"/>
                    <a:gd name="T5" fmla="*/ 540 h 570"/>
                    <a:gd name="T6" fmla="*/ 135 w 266"/>
                    <a:gd name="T7" fmla="*/ 565 h 570"/>
                    <a:gd name="T8" fmla="*/ 3 w 266"/>
                    <a:gd name="T9" fmla="*/ 555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570">
                      <a:moveTo>
                        <a:pt x="3" y="555"/>
                      </a:moveTo>
                      <a:cubicBezTo>
                        <a:pt x="0" y="484"/>
                        <a:pt x="4" y="13"/>
                        <a:pt x="112" y="7"/>
                      </a:cubicBezTo>
                      <a:cubicBezTo>
                        <a:pt x="229" y="0"/>
                        <a:pt x="266" y="540"/>
                        <a:pt x="266" y="540"/>
                      </a:cubicBezTo>
                      <a:cubicBezTo>
                        <a:pt x="266" y="540"/>
                        <a:pt x="223" y="560"/>
                        <a:pt x="135" y="565"/>
                      </a:cubicBezTo>
                      <a:cubicBezTo>
                        <a:pt x="41" y="570"/>
                        <a:pt x="3" y="555"/>
                        <a:pt x="3" y="555"/>
                      </a:cubicBezTo>
                    </a:path>
                  </a:pathLst>
                </a:custGeom>
                <a:solidFill>
                  <a:srgbClr val="C63A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Slîdè">
                  <a:extLst>
                    <a:ext uri="{FF2B5EF4-FFF2-40B4-BE49-F238E27FC236}">
                      <a16:creationId xmlns:a16="http://schemas.microsoft.com/office/drawing/2014/main" id="{7293225F-4A7B-4BE5-84E9-637AAF94D7A3}"/>
                    </a:ext>
                  </a:extLst>
                </p:cNvPr>
                <p:cNvSpPr/>
                <p:nvPr/>
              </p:nvSpPr>
              <p:spPr bwMode="auto">
                <a:xfrm>
                  <a:off x="5087938" y="1481138"/>
                  <a:ext cx="220663" cy="533400"/>
                </a:xfrm>
                <a:custGeom>
                  <a:avLst/>
                  <a:gdLst>
                    <a:gd name="T0" fmla="*/ 75 w 227"/>
                    <a:gd name="T1" fmla="*/ 0 h 550"/>
                    <a:gd name="T2" fmla="*/ 73 w 227"/>
                    <a:gd name="T3" fmla="*/ 0 h 550"/>
                    <a:gd name="T4" fmla="*/ 49 w 227"/>
                    <a:gd name="T5" fmla="*/ 10 h 550"/>
                    <a:gd name="T6" fmla="*/ 29 w 227"/>
                    <a:gd name="T7" fmla="*/ 35 h 550"/>
                    <a:gd name="T8" fmla="*/ 15 w 227"/>
                    <a:gd name="T9" fmla="*/ 64 h 550"/>
                    <a:gd name="T10" fmla="*/ 0 w 227"/>
                    <a:gd name="T11" fmla="*/ 110 h 550"/>
                    <a:gd name="T12" fmla="*/ 0 w 227"/>
                    <a:gd name="T13" fmla="*/ 110 h 550"/>
                    <a:gd name="T14" fmla="*/ 58 w 227"/>
                    <a:gd name="T15" fmla="*/ 83 h 550"/>
                    <a:gd name="T16" fmla="*/ 161 w 227"/>
                    <a:gd name="T17" fmla="*/ 550 h 550"/>
                    <a:gd name="T18" fmla="*/ 227 w 227"/>
                    <a:gd name="T19" fmla="*/ 533 h 550"/>
                    <a:gd name="T20" fmla="*/ 227 w 227"/>
                    <a:gd name="T21" fmla="*/ 533 h 550"/>
                    <a:gd name="T22" fmla="*/ 227 w 227"/>
                    <a:gd name="T23" fmla="*/ 533 h 550"/>
                    <a:gd name="T24" fmla="*/ 227 w 227"/>
                    <a:gd name="T25" fmla="*/ 533 h 550"/>
                    <a:gd name="T26" fmla="*/ 170 w 227"/>
                    <a:gd name="T27" fmla="*/ 153 h 550"/>
                    <a:gd name="T28" fmla="*/ 116 w 227"/>
                    <a:gd name="T29" fmla="*/ 24 h 550"/>
                    <a:gd name="T30" fmla="*/ 75 w 227"/>
                    <a:gd name="T31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7" h="550">
                      <a:moveTo>
                        <a:pt x="75" y="0"/>
                      </a:moveTo>
                      <a:cubicBezTo>
                        <a:pt x="75" y="0"/>
                        <a:pt x="74" y="0"/>
                        <a:pt x="73" y="0"/>
                      </a:cubicBezTo>
                      <a:cubicBezTo>
                        <a:pt x="64" y="0"/>
                        <a:pt x="56" y="4"/>
                        <a:pt x="49" y="10"/>
                      </a:cubicBezTo>
                      <a:cubicBezTo>
                        <a:pt x="41" y="17"/>
                        <a:pt x="35" y="25"/>
                        <a:pt x="29" y="35"/>
                      </a:cubicBezTo>
                      <a:cubicBezTo>
                        <a:pt x="24" y="44"/>
                        <a:pt x="19" y="54"/>
                        <a:pt x="15" y="64"/>
                      </a:cubicBezTo>
                      <a:cubicBezTo>
                        <a:pt x="10" y="78"/>
                        <a:pt x="5" y="93"/>
                        <a:pt x="0" y="110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22" y="91"/>
                        <a:pt x="41" y="83"/>
                        <a:pt x="58" y="83"/>
                      </a:cubicBezTo>
                      <a:cubicBezTo>
                        <a:pt x="180" y="83"/>
                        <a:pt x="162" y="538"/>
                        <a:pt x="161" y="550"/>
                      </a:cubicBezTo>
                      <a:cubicBezTo>
                        <a:pt x="205" y="543"/>
                        <a:pt x="227" y="533"/>
                        <a:pt x="227" y="533"/>
                      </a:cubicBezTo>
                      <a:cubicBezTo>
                        <a:pt x="227" y="533"/>
                        <a:pt x="227" y="533"/>
                        <a:pt x="227" y="533"/>
                      </a:cubicBezTo>
                      <a:cubicBezTo>
                        <a:pt x="227" y="533"/>
                        <a:pt x="227" y="533"/>
                        <a:pt x="227" y="533"/>
                      </a:cubicBezTo>
                      <a:cubicBezTo>
                        <a:pt x="227" y="533"/>
                        <a:pt x="227" y="533"/>
                        <a:pt x="227" y="533"/>
                      </a:cubicBezTo>
                      <a:cubicBezTo>
                        <a:pt x="226" y="524"/>
                        <a:pt x="211" y="308"/>
                        <a:pt x="170" y="153"/>
                      </a:cubicBezTo>
                      <a:cubicBezTo>
                        <a:pt x="151" y="88"/>
                        <a:pt x="133" y="48"/>
                        <a:pt x="116" y="24"/>
                      </a:cubicBezTo>
                      <a:cubicBezTo>
                        <a:pt x="104" y="9"/>
                        <a:pt x="90" y="0"/>
                        <a:pt x="75" y="0"/>
                      </a:cubicBezTo>
                    </a:path>
                  </a:pathLst>
                </a:custGeom>
                <a:solidFill>
                  <a:srgbClr val="AA32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ïṧḷîḋê">
                  <a:extLst>
                    <a:ext uri="{FF2B5EF4-FFF2-40B4-BE49-F238E27FC236}">
                      <a16:creationId xmlns:a16="http://schemas.microsoft.com/office/drawing/2014/main" id="{F36D9FF6-ED0D-4510-A715-124E106BB162}"/>
                    </a:ext>
                  </a:extLst>
                </p:cNvPr>
                <p:cNvSpPr/>
                <p:nvPr/>
              </p:nvSpPr>
              <p:spPr bwMode="auto">
                <a:xfrm>
                  <a:off x="4265613" y="404813"/>
                  <a:ext cx="296863" cy="1420812"/>
                </a:xfrm>
                <a:custGeom>
                  <a:avLst/>
                  <a:gdLst>
                    <a:gd name="T0" fmla="*/ 6 w 306"/>
                    <a:gd name="T1" fmla="*/ 855 h 1467"/>
                    <a:gd name="T2" fmla="*/ 148 w 306"/>
                    <a:gd name="T3" fmla="*/ 1467 h 1467"/>
                    <a:gd name="T4" fmla="*/ 306 w 306"/>
                    <a:gd name="T5" fmla="*/ 1438 h 1467"/>
                    <a:gd name="T6" fmla="*/ 306 w 306"/>
                    <a:gd name="T7" fmla="*/ 0 h 1467"/>
                    <a:gd name="T8" fmla="*/ 6 w 306"/>
                    <a:gd name="T9" fmla="*/ 855 h 1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6" h="1467">
                      <a:moveTo>
                        <a:pt x="6" y="855"/>
                      </a:moveTo>
                      <a:cubicBezTo>
                        <a:pt x="9" y="1089"/>
                        <a:pt x="62" y="1303"/>
                        <a:pt x="148" y="1467"/>
                      </a:cubicBezTo>
                      <a:cubicBezTo>
                        <a:pt x="198" y="1451"/>
                        <a:pt x="251" y="1441"/>
                        <a:pt x="306" y="1438"/>
                      </a:cubicBezTo>
                      <a:cubicBezTo>
                        <a:pt x="306" y="0"/>
                        <a:pt x="306" y="0"/>
                        <a:pt x="306" y="0"/>
                      </a:cubicBezTo>
                      <a:cubicBezTo>
                        <a:pt x="123" y="161"/>
                        <a:pt x="0" y="484"/>
                        <a:pt x="6" y="855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iṧļiďè">
                  <a:extLst>
                    <a:ext uri="{FF2B5EF4-FFF2-40B4-BE49-F238E27FC236}">
                      <a16:creationId xmlns:a16="http://schemas.microsoft.com/office/drawing/2014/main" id="{C141B7C4-0D37-48BB-A5A7-BCB4D9466132}"/>
                    </a:ext>
                  </a:extLst>
                </p:cNvPr>
                <p:cNvSpPr/>
                <p:nvPr/>
              </p:nvSpPr>
              <p:spPr bwMode="auto">
                <a:xfrm>
                  <a:off x="4562476" y="404813"/>
                  <a:ext cx="315913" cy="1417637"/>
                </a:xfrm>
                <a:custGeom>
                  <a:avLst/>
                  <a:gdLst>
                    <a:gd name="T0" fmla="*/ 324 w 327"/>
                    <a:gd name="T1" fmla="*/ 847 h 1463"/>
                    <a:gd name="T2" fmla="*/ 0 w 327"/>
                    <a:gd name="T3" fmla="*/ 0 h 1463"/>
                    <a:gd name="T4" fmla="*/ 0 w 327"/>
                    <a:gd name="T5" fmla="*/ 1438 h 1463"/>
                    <a:gd name="T6" fmla="*/ 20 w 327"/>
                    <a:gd name="T7" fmla="*/ 1438 h 1463"/>
                    <a:gd name="T8" fmla="*/ 198 w 327"/>
                    <a:gd name="T9" fmla="*/ 1463 h 1463"/>
                    <a:gd name="T10" fmla="*/ 324 w 327"/>
                    <a:gd name="T11" fmla="*/ 847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7" h="1463">
                      <a:moveTo>
                        <a:pt x="324" y="847"/>
                      </a:moveTo>
                      <a:cubicBezTo>
                        <a:pt x="319" y="476"/>
                        <a:pt x="187" y="156"/>
                        <a:pt x="0" y="0"/>
                      </a:cubicBezTo>
                      <a:cubicBezTo>
                        <a:pt x="0" y="1438"/>
                        <a:pt x="0" y="1438"/>
                        <a:pt x="0" y="1438"/>
                      </a:cubicBezTo>
                      <a:cubicBezTo>
                        <a:pt x="6" y="1438"/>
                        <a:pt x="13" y="1438"/>
                        <a:pt x="20" y="1438"/>
                      </a:cubicBezTo>
                      <a:cubicBezTo>
                        <a:pt x="82" y="1437"/>
                        <a:pt x="142" y="1446"/>
                        <a:pt x="198" y="1463"/>
                      </a:cubicBezTo>
                      <a:cubicBezTo>
                        <a:pt x="280" y="1295"/>
                        <a:pt x="327" y="1081"/>
                        <a:pt x="324" y="847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iṩļiḑê">
                  <a:extLst>
                    <a:ext uri="{FF2B5EF4-FFF2-40B4-BE49-F238E27FC236}">
                      <a16:creationId xmlns:a16="http://schemas.microsoft.com/office/drawing/2014/main" id="{58A98041-226E-441E-B40E-C7F0E1EE6309}"/>
                    </a:ext>
                  </a:extLst>
                </p:cNvPr>
                <p:cNvSpPr/>
                <p:nvPr/>
              </p:nvSpPr>
              <p:spPr bwMode="auto">
                <a:xfrm>
                  <a:off x="4435476" y="930275"/>
                  <a:ext cx="271463" cy="265112"/>
                </a:xfrm>
                <a:custGeom>
                  <a:avLst/>
                  <a:gdLst>
                    <a:gd name="T0" fmla="*/ 139 w 279"/>
                    <a:gd name="T1" fmla="*/ 0 h 272"/>
                    <a:gd name="T2" fmla="*/ 137 w 279"/>
                    <a:gd name="T3" fmla="*/ 0 h 272"/>
                    <a:gd name="T4" fmla="*/ 40 w 279"/>
                    <a:gd name="T5" fmla="*/ 41 h 272"/>
                    <a:gd name="T6" fmla="*/ 1 w 279"/>
                    <a:gd name="T7" fmla="*/ 138 h 272"/>
                    <a:gd name="T8" fmla="*/ 139 w 279"/>
                    <a:gd name="T9" fmla="*/ 272 h 272"/>
                    <a:gd name="T10" fmla="*/ 141 w 279"/>
                    <a:gd name="T11" fmla="*/ 272 h 272"/>
                    <a:gd name="T12" fmla="*/ 278 w 279"/>
                    <a:gd name="T13" fmla="*/ 134 h 272"/>
                    <a:gd name="T14" fmla="*/ 139 w 279"/>
                    <a:gd name="T1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9" h="272">
                      <a:moveTo>
                        <a:pt x="139" y="0"/>
                      </a:move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00" y="0"/>
                        <a:pt x="66" y="15"/>
                        <a:pt x="40" y="41"/>
                      </a:cubicBezTo>
                      <a:cubicBezTo>
                        <a:pt x="14" y="67"/>
                        <a:pt x="0" y="102"/>
                        <a:pt x="1" y="138"/>
                      </a:cubicBezTo>
                      <a:cubicBezTo>
                        <a:pt x="2" y="212"/>
                        <a:pt x="64" y="272"/>
                        <a:pt x="139" y="272"/>
                      </a:cubicBezTo>
                      <a:cubicBezTo>
                        <a:pt x="141" y="272"/>
                        <a:pt x="141" y="272"/>
                        <a:pt x="141" y="272"/>
                      </a:cubicBezTo>
                      <a:cubicBezTo>
                        <a:pt x="217" y="271"/>
                        <a:pt x="279" y="209"/>
                        <a:pt x="278" y="134"/>
                      </a:cubicBezTo>
                      <a:cubicBezTo>
                        <a:pt x="277" y="60"/>
                        <a:pt x="215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ïSļîḑê">
                  <a:extLst>
                    <a:ext uri="{FF2B5EF4-FFF2-40B4-BE49-F238E27FC236}">
                      <a16:creationId xmlns:a16="http://schemas.microsoft.com/office/drawing/2014/main" id="{35DE4506-872E-43CB-B776-E1BD09A2EFF2}"/>
                    </a:ext>
                  </a:extLst>
                </p:cNvPr>
                <p:cNvSpPr/>
                <p:nvPr/>
              </p:nvSpPr>
              <p:spPr bwMode="auto">
                <a:xfrm>
                  <a:off x="4468813" y="962025"/>
                  <a:ext cx="204788" cy="201612"/>
                </a:xfrm>
                <a:custGeom>
                  <a:avLst/>
                  <a:gdLst>
                    <a:gd name="T0" fmla="*/ 104 w 211"/>
                    <a:gd name="T1" fmla="*/ 1 h 208"/>
                    <a:gd name="T2" fmla="*/ 0 w 211"/>
                    <a:gd name="T3" fmla="*/ 105 h 208"/>
                    <a:gd name="T4" fmla="*/ 107 w 211"/>
                    <a:gd name="T5" fmla="*/ 207 h 208"/>
                    <a:gd name="T6" fmla="*/ 210 w 211"/>
                    <a:gd name="T7" fmla="*/ 102 h 208"/>
                    <a:gd name="T8" fmla="*/ 104 w 211"/>
                    <a:gd name="T9" fmla="*/ 1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208">
                      <a:moveTo>
                        <a:pt x="104" y="1"/>
                      </a:moveTo>
                      <a:cubicBezTo>
                        <a:pt x="46" y="2"/>
                        <a:pt x="0" y="49"/>
                        <a:pt x="0" y="105"/>
                      </a:cubicBezTo>
                      <a:cubicBezTo>
                        <a:pt x="1" y="162"/>
                        <a:pt x="49" y="208"/>
                        <a:pt x="107" y="207"/>
                      </a:cubicBezTo>
                      <a:cubicBezTo>
                        <a:pt x="164" y="206"/>
                        <a:pt x="211" y="159"/>
                        <a:pt x="210" y="102"/>
                      </a:cubicBezTo>
                      <a:cubicBezTo>
                        <a:pt x="209" y="46"/>
                        <a:pt x="162" y="0"/>
                        <a:pt x="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Sļiḓé">
                  <a:extLst>
                    <a:ext uri="{FF2B5EF4-FFF2-40B4-BE49-F238E27FC236}">
                      <a16:creationId xmlns:a16="http://schemas.microsoft.com/office/drawing/2014/main" id="{3B6C424C-44DC-475E-A897-9DAC7F8D51D9}"/>
                    </a:ext>
                  </a:extLst>
                </p:cNvPr>
                <p:cNvSpPr/>
                <p:nvPr/>
              </p:nvSpPr>
              <p:spPr bwMode="auto">
                <a:xfrm>
                  <a:off x="4330701" y="736600"/>
                  <a:ext cx="231775" cy="61912"/>
                </a:xfrm>
                <a:custGeom>
                  <a:avLst/>
                  <a:gdLst>
                    <a:gd name="T0" fmla="*/ 13 w 239"/>
                    <a:gd name="T1" fmla="*/ 20 h 63"/>
                    <a:gd name="T2" fmla="*/ 0 w 239"/>
                    <a:gd name="T3" fmla="*/ 63 h 63"/>
                    <a:gd name="T4" fmla="*/ 239 w 239"/>
                    <a:gd name="T5" fmla="*/ 48 h 63"/>
                    <a:gd name="T6" fmla="*/ 239 w 239"/>
                    <a:gd name="T7" fmla="*/ 0 h 63"/>
                    <a:gd name="T8" fmla="*/ 13 w 239"/>
                    <a:gd name="T9" fmla="*/ 2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9" h="63">
                      <a:moveTo>
                        <a:pt x="13" y="20"/>
                      </a:move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3"/>
                        <a:pt x="104" y="50"/>
                        <a:pt x="239" y="48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159" y="0"/>
                        <a:pt x="74" y="4"/>
                        <a:pt x="13" y="20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íSľiḓe">
                  <a:extLst>
                    <a:ext uri="{FF2B5EF4-FFF2-40B4-BE49-F238E27FC236}">
                      <a16:creationId xmlns:a16="http://schemas.microsoft.com/office/drawing/2014/main" id="{DB90B1F2-286D-41F5-94DC-B341A6049D25}"/>
                    </a:ext>
                  </a:extLst>
                </p:cNvPr>
                <p:cNvSpPr/>
                <p:nvPr/>
              </p:nvSpPr>
              <p:spPr bwMode="auto">
                <a:xfrm>
                  <a:off x="4562476" y="736600"/>
                  <a:ext cx="249238" cy="60325"/>
                </a:xfrm>
                <a:custGeom>
                  <a:avLst/>
                  <a:gdLst>
                    <a:gd name="T0" fmla="*/ 257 w 257"/>
                    <a:gd name="T1" fmla="*/ 61 h 61"/>
                    <a:gd name="T2" fmla="*/ 235 w 257"/>
                    <a:gd name="T3" fmla="*/ 13 h 61"/>
                    <a:gd name="T4" fmla="*/ 0 w 257"/>
                    <a:gd name="T5" fmla="*/ 0 h 61"/>
                    <a:gd name="T6" fmla="*/ 0 w 257"/>
                    <a:gd name="T7" fmla="*/ 48 h 61"/>
                    <a:gd name="T8" fmla="*/ 257 w 257"/>
                    <a:gd name="T9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61">
                      <a:moveTo>
                        <a:pt x="257" y="61"/>
                      </a:moveTo>
                      <a:cubicBezTo>
                        <a:pt x="235" y="13"/>
                        <a:pt x="235" y="13"/>
                        <a:pt x="235" y="13"/>
                      </a:cubicBezTo>
                      <a:cubicBezTo>
                        <a:pt x="235" y="13"/>
                        <a:pt x="123" y="1"/>
                        <a:pt x="0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80" y="47"/>
                        <a:pt x="171" y="49"/>
                        <a:pt x="257" y="6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îṧļíḋe">
                  <a:extLst>
                    <a:ext uri="{FF2B5EF4-FFF2-40B4-BE49-F238E27FC236}">
                      <a16:creationId xmlns:a16="http://schemas.microsoft.com/office/drawing/2014/main" id="{94FA12F2-25F7-4B14-A2F1-2AF4E7FF5572}"/>
                    </a:ext>
                  </a:extLst>
                </p:cNvPr>
                <p:cNvSpPr/>
                <p:nvPr/>
              </p:nvSpPr>
              <p:spPr bwMode="auto">
                <a:xfrm>
                  <a:off x="4343401" y="404813"/>
                  <a:ext cx="219075" cy="352425"/>
                </a:xfrm>
                <a:custGeom>
                  <a:avLst/>
                  <a:gdLst>
                    <a:gd name="T0" fmla="*/ 0 w 226"/>
                    <a:gd name="T1" fmla="*/ 363 h 363"/>
                    <a:gd name="T2" fmla="*/ 226 w 226"/>
                    <a:gd name="T3" fmla="*/ 352 h 363"/>
                    <a:gd name="T4" fmla="*/ 226 w 226"/>
                    <a:gd name="T5" fmla="*/ 0 h 363"/>
                    <a:gd name="T6" fmla="*/ 0 w 226"/>
                    <a:gd name="T7" fmla="*/ 36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6" h="363">
                      <a:moveTo>
                        <a:pt x="0" y="363"/>
                      </a:moveTo>
                      <a:cubicBezTo>
                        <a:pt x="74" y="357"/>
                        <a:pt x="149" y="353"/>
                        <a:pt x="226" y="352"/>
                      </a:cubicBezTo>
                      <a:cubicBezTo>
                        <a:pt x="226" y="0"/>
                        <a:pt x="226" y="0"/>
                        <a:pt x="226" y="0"/>
                      </a:cubicBezTo>
                      <a:cubicBezTo>
                        <a:pt x="132" y="83"/>
                        <a:pt x="53" y="209"/>
                        <a:pt x="0" y="363"/>
                      </a:cubicBezTo>
                      <a:close/>
                    </a:path>
                  </a:pathLst>
                </a:custGeom>
                <a:solidFill>
                  <a:srgbClr val="BE1E2D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ïSḷiḍè">
                  <a:extLst>
                    <a:ext uri="{FF2B5EF4-FFF2-40B4-BE49-F238E27FC236}">
                      <a16:creationId xmlns:a16="http://schemas.microsoft.com/office/drawing/2014/main" id="{196B8E67-92B2-4545-98C0-91263C6BD514}"/>
                    </a:ext>
                  </a:extLst>
                </p:cNvPr>
                <p:cNvSpPr/>
                <p:nvPr/>
              </p:nvSpPr>
              <p:spPr bwMode="auto">
                <a:xfrm>
                  <a:off x="4562476" y="404813"/>
                  <a:ext cx="227013" cy="344487"/>
                </a:xfrm>
                <a:custGeom>
                  <a:avLst/>
                  <a:gdLst>
                    <a:gd name="T0" fmla="*/ 0 w 235"/>
                    <a:gd name="T1" fmla="*/ 0 h 356"/>
                    <a:gd name="T2" fmla="*/ 0 w 235"/>
                    <a:gd name="T3" fmla="*/ 352 h 356"/>
                    <a:gd name="T4" fmla="*/ 5 w 235"/>
                    <a:gd name="T5" fmla="*/ 352 h 356"/>
                    <a:gd name="T6" fmla="*/ 235 w 235"/>
                    <a:gd name="T7" fmla="*/ 356 h 356"/>
                    <a:gd name="T8" fmla="*/ 0 w 235"/>
                    <a:gd name="T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356">
                      <a:moveTo>
                        <a:pt x="0" y="0"/>
                      </a:moveTo>
                      <a:cubicBezTo>
                        <a:pt x="0" y="352"/>
                        <a:pt x="0" y="352"/>
                        <a:pt x="0" y="352"/>
                      </a:cubicBezTo>
                      <a:cubicBezTo>
                        <a:pt x="1" y="352"/>
                        <a:pt x="3" y="352"/>
                        <a:pt x="5" y="352"/>
                      </a:cubicBezTo>
                      <a:cubicBezTo>
                        <a:pt x="83" y="351"/>
                        <a:pt x="160" y="353"/>
                        <a:pt x="235" y="356"/>
                      </a:cubicBezTo>
                      <a:cubicBezTo>
                        <a:pt x="178" y="204"/>
                        <a:pt x="96" y="80"/>
                        <a:pt x="0" y="0"/>
                      </a:cubicBezTo>
                      <a:close/>
                    </a:path>
                  </a:pathLst>
                </a:custGeom>
                <a:solidFill>
                  <a:srgbClr val="9F2E2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Sļíďe">
                  <a:extLst>
                    <a:ext uri="{FF2B5EF4-FFF2-40B4-BE49-F238E27FC236}">
                      <a16:creationId xmlns:a16="http://schemas.microsoft.com/office/drawing/2014/main" id="{DD9FCD5D-6BAD-4957-8CD3-25713CC301FC}"/>
                    </a:ext>
                  </a:extLst>
                </p:cNvPr>
                <p:cNvSpPr/>
                <p:nvPr/>
              </p:nvSpPr>
              <p:spPr bwMode="auto">
                <a:xfrm>
                  <a:off x="4281488" y="1724025"/>
                  <a:ext cx="596900" cy="236537"/>
                </a:xfrm>
                <a:custGeom>
                  <a:avLst/>
                  <a:gdLst>
                    <a:gd name="T0" fmla="*/ 532 w 616"/>
                    <a:gd name="T1" fmla="*/ 0 h 244"/>
                    <a:gd name="T2" fmla="*/ 451 w 616"/>
                    <a:gd name="T3" fmla="*/ 29 h 244"/>
                    <a:gd name="T4" fmla="*/ 451 w 616"/>
                    <a:gd name="T5" fmla="*/ 29 h 244"/>
                    <a:gd name="T6" fmla="*/ 173 w 616"/>
                    <a:gd name="T7" fmla="*/ 31 h 244"/>
                    <a:gd name="T8" fmla="*/ 173 w 616"/>
                    <a:gd name="T9" fmla="*/ 31 h 244"/>
                    <a:gd name="T10" fmla="*/ 84 w 616"/>
                    <a:gd name="T11" fmla="*/ 0 h 244"/>
                    <a:gd name="T12" fmla="*/ 45 w 616"/>
                    <a:gd name="T13" fmla="*/ 167 h 244"/>
                    <a:gd name="T14" fmla="*/ 117 w 616"/>
                    <a:gd name="T15" fmla="*/ 204 h 244"/>
                    <a:gd name="T16" fmla="*/ 117 w 616"/>
                    <a:gd name="T17" fmla="*/ 204 h 244"/>
                    <a:gd name="T18" fmla="*/ 153 w 616"/>
                    <a:gd name="T19" fmla="*/ 211 h 244"/>
                    <a:gd name="T20" fmla="*/ 153 w 616"/>
                    <a:gd name="T21" fmla="*/ 211 h 244"/>
                    <a:gd name="T22" fmla="*/ 481 w 616"/>
                    <a:gd name="T23" fmla="*/ 208 h 244"/>
                    <a:gd name="T24" fmla="*/ 499 w 616"/>
                    <a:gd name="T25" fmla="*/ 204 h 244"/>
                    <a:gd name="T26" fmla="*/ 499 w 616"/>
                    <a:gd name="T27" fmla="*/ 204 h 244"/>
                    <a:gd name="T28" fmla="*/ 571 w 616"/>
                    <a:gd name="T29" fmla="*/ 167 h 244"/>
                    <a:gd name="T30" fmla="*/ 532 w 616"/>
                    <a:gd name="T31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16" h="244">
                      <a:moveTo>
                        <a:pt x="532" y="0"/>
                      </a:moveTo>
                      <a:cubicBezTo>
                        <a:pt x="505" y="13"/>
                        <a:pt x="477" y="23"/>
                        <a:pt x="451" y="29"/>
                      </a:cubicBezTo>
                      <a:cubicBezTo>
                        <a:pt x="451" y="29"/>
                        <a:pt x="451" y="29"/>
                        <a:pt x="451" y="29"/>
                      </a:cubicBezTo>
                      <a:cubicBezTo>
                        <a:pt x="305" y="73"/>
                        <a:pt x="173" y="31"/>
                        <a:pt x="173" y="31"/>
                      </a:cubicBezTo>
                      <a:cubicBezTo>
                        <a:pt x="173" y="31"/>
                        <a:pt x="173" y="31"/>
                        <a:pt x="173" y="31"/>
                      </a:cubicBezTo>
                      <a:cubicBezTo>
                        <a:pt x="144" y="24"/>
                        <a:pt x="114" y="15"/>
                        <a:pt x="84" y="0"/>
                      </a:cubicBezTo>
                      <a:cubicBezTo>
                        <a:pt x="84" y="0"/>
                        <a:pt x="0" y="106"/>
                        <a:pt x="45" y="167"/>
                      </a:cubicBezTo>
                      <a:cubicBezTo>
                        <a:pt x="45" y="167"/>
                        <a:pt x="58" y="191"/>
                        <a:pt x="117" y="204"/>
                      </a:cubicBezTo>
                      <a:cubicBezTo>
                        <a:pt x="117" y="204"/>
                        <a:pt x="117" y="204"/>
                        <a:pt x="117" y="204"/>
                      </a:cubicBezTo>
                      <a:cubicBezTo>
                        <a:pt x="128" y="207"/>
                        <a:pt x="141" y="209"/>
                        <a:pt x="153" y="211"/>
                      </a:cubicBezTo>
                      <a:cubicBezTo>
                        <a:pt x="153" y="211"/>
                        <a:pt x="153" y="211"/>
                        <a:pt x="153" y="211"/>
                      </a:cubicBezTo>
                      <a:cubicBezTo>
                        <a:pt x="153" y="211"/>
                        <a:pt x="303" y="244"/>
                        <a:pt x="481" y="208"/>
                      </a:cubicBezTo>
                      <a:cubicBezTo>
                        <a:pt x="487" y="207"/>
                        <a:pt x="493" y="206"/>
                        <a:pt x="499" y="204"/>
                      </a:cubicBezTo>
                      <a:cubicBezTo>
                        <a:pt x="499" y="204"/>
                        <a:pt x="499" y="204"/>
                        <a:pt x="499" y="204"/>
                      </a:cubicBezTo>
                      <a:cubicBezTo>
                        <a:pt x="558" y="191"/>
                        <a:pt x="571" y="167"/>
                        <a:pt x="571" y="167"/>
                      </a:cubicBezTo>
                      <a:cubicBezTo>
                        <a:pt x="616" y="106"/>
                        <a:pt x="532" y="0"/>
                        <a:pt x="532" y="0"/>
                      </a:cubicBezTo>
                      <a:close/>
                    </a:path>
                  </a:pathLst>
                </a:custGeom>
                <a:solidFill>
                  <a:srgbClr val="C63A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ṡlïdè">
                  <a:extLst>
                    <a:ext uri="{FF2B5EF4-FFF2-40B4-BE49-F238E27FC236}">
                      <a16:creationId xmlns:a16="http://schemas.microsoft.com/office/drawing/2014/main" id="{D312D3A3-EA99-4B56-8F7E-10D9E8C6F982}"/>
                    </a:ext>
                  </a:extLst>
                </p:cNvPr>
                <p:cNvSpPr/>
                <p:nvPr/>
              </p:nvSpPr>
              <p:spPr bwMode="auto">
                <a:xfrm>
                  <a:off x="4484688" y="1482725"/>
                  <a:ext cx="77788" cy="687387"/>
                </a:xfrm>
                <a:custGeom>
                  <a:avLst/>
                  <a:gdLst>
                    <a:gd name="T0" fmla="*/ 0 w 79"/>
                    <a:gd name="T1" fmla="*/ 354 h 708"/>
                    <a:gd name="T2" fmla="*/ 79 w 79"/>
                    <a:gd name="T3" fmla="*/ 708 h 708"/>
                    <a:gd name="T4" fmla="*/ 79 w 79"/>
                    <a:gd name="T5" fmla="*/ 0 h 708"/>
                    <a:gd name="T6" fmla="*/ 0 w 79"/>
                    <a:gd name="T7" fmla="*/ 354 h 7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708">
                      <a:moveTo>
                        <a:pt x="0" y="354"/>
                      </a:moveTo>
                      <a:cubicBezTo>
                        <a:pt x="0" y="550"/>
                        <a:pt x="79" y="708"/>
                        <a:pt x="79" y="708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79" y="0"/>
                        <a:pt x="0" y="159"/>
                        <a:pt x="0" y="354"/>
                      </a:cubicBezTo>
                      <a:close/>
                    </a:path>
                  </a:pathLst>
                </a:custGeom>
                <a:solidFill>
                  <a:srgbClr val="BE1E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iş1iḓê">
                  <a:extLst>
                    <a:ext uri="{FF2B5EF4-FFF2-40B4-BE49-F238E27FC236}">
                      <a16:creationId xmlns:a16="http://schemas.microsoft.com/office/drawing/2014/main" id="{D255B1DB-9864-4D37-A644-4ED45B849F58}"/>
                    </a:ext>
                  </a:extLst>
                </p:cNvPr>
                <p:cNvSpPr/>
                <p:nvPr/>
              </p:nvSpPr>
              <p:spPr bwMode="auto">
                <a:xfrm>
                  <a:off x="4562476" y="1482725"/>
                  <a:ext cx="76200" cy="687387"/>
                </a:xfrm>
                <a:custGeom>
                  <a:avLst/>
                  <a:gdLst>
                    <a:gd name="T0" fmla="*/ 0 w 79"/>
                    <a:gd name="T1" fmla="*/ 0 h 708"/>
                    <a:gd name="T2" fmla="*/ 0 w 79"/>
                    <a:gd name="T3" fmla="*/ 708 h 708"/>
                    <a:gd name="T4" fmla="*/ 79 w 79"/>
                    <a:gd name="T5" fmla="*/ 354 h 708"/>
                    <a:gd name="T6" fmla="*/ 0 w 79"/>
                    <a:gd name="T7" fmla="*/ 0 h 7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708">
                      <a:moveTo>
                        <a:pt x="0" y="0"/>
                      </a:moveTo>
                      <a:cubicBezTo>
                        <a:pt x="0" y="708"/>
                        <a:pt x="0" y="708"/>
                        <a:pt x="0" y="708"/>
                      </a:cubicBezTo>
                      <a:cubicBezTo>
                        <a:pt x="0" y="708"/>
                        <a:pt x="79" y="550"/>
                        <a:pt x="79" y="354"/>
                      </a:cubicBezTo>
                      <a:cubicBezTo>
                        <a:pt x="79" y="159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F2E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3AFC5105-AD17-44D1-8139-DA18437DE4F9}"/>
              </a:ext>
            </a:extLst>
          </p:cNvPr>
          <p:cNvSpPr/>
          <p:nvPr/>
        </p:nvSpPr>
        <p:spPr>
          <a:xfrm>
            <a:off x="8118704" y="2581714"/>
            <a:ext cx="487680" cy="170537"/>
          </a:xfrm>
          <a:prstGeom prst="wedgeRoundRectCallout">
            <a:avLst>
              <a:gd name="adj1" fmla="val -45833"/>
              <a:gd name="adj2" fmla="val 11850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altLang="zh-CN" sz="1600" dirty="0"/>
              <a:t>new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3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>
      <p:transition xmlns:p="http://schemas.openxmlformats.org/presentationml/2006/main" spd="med">
        <p:fade/>
      </p:transition>
    </mc:Fallback>
  </mc:AlternateContent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5" y="2376863"/>
            <a:ext cx="4768799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图片库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Picture Library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325" y="2941761"/>
            <a:ext cx="4768799" cy="17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/>
              <a:t>在</a:t>
            </a:r>
            <a:r>
              <a:rPr lang="en-US" altLang="zh-CN" sz="1400" b="1" dirty="0"/>
              <a:t>PPT</a:t>
            </a:r>
            <a:r>
              <a:rPr lang="zh-CN" altLang="en-US" sz="1400" b="1" dirty="0"/>
              <a:t>中一键获取免费图片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基于</a:t>
            </a:r>
            <a:r>
              <a:rPr lang="en-US" altLang="zh-CN" sz="1400" dirty="0">
                <a:hlinkClick r:id="rId4"/>
              </a:rPr>
              <a:t>Creative Commons CC0</a:t>
            </a:r>
            <a:r>
              <a:rPr lang="zh-CN" altLang="en-US" sz="1400" dirty="0"/>
              <a:t>协议，这使得图片可以安全的使用，而无需为创作者署名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200" dirty="0"/>
              <a:t>Insert FREE pictures by a click. </a:t>
            </a:r>
          </a:p>
          <a:p>
            <a:pPr>
              <a:lnSpc>
                <a:spcPct val="120000"/>
              </a:lnSpc>
            </a:pPr>
            <a:r>
              <a:rPr lang="en-US" altLang="zh-CN" sz="1200" dirty="0"/>
              <a:t>CC0-licensed, all the pictures are free to use. No need to worry about the copyright.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DC1EA-474C-4784-A7A4-F579C8B41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12" y="1782937"/>
            <a:ext cx="5847588" cy="3287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51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>
      <p:transition spd="med">
        <p:fade/>
      </p:transition>
    </mc:Fallback>
  </mc:AlternateContent>
</p:sld>
</file>

<file path=ppt/slides/slide9.xml><?xml version="1.0" encoding="utf-8"?>
<p:sld xmlns:a16="http://schemas.microsoft.com/office/drawing/2014/main" xmlns:a14="http://schemas.microsoft.com/office/drawing/2010/main" xmlns:asvg="http://schemas.microsoft.com/office/drawing/2016/SVG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45720" y="2670777"/>
            <a:ext cx="4250955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cs typeface="+mn-ea"/>
                <a:sym typeface="+mn-lt"/>
              </a:rPr>
              <a:t>主题库 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/ Theme Library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45720" y="3235675"/>
            <a:ext cx="4250955" cy="136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/>
              <a:t>快速建立规范，选取您的</a:t>
            </a:r>
            <a:r>
              <a:rPr lang="en-US" altLang="zh-CN" sz="1400" b="1" dirty="0"/>
              <a:t>PPT</a:t>
            </a:r>
            <a:r>
              <a:rPr lang="zh-CN" altLang="en-US" sz="1400" b="1" dirty="0"/>
              <a:t>样式</a:t>
            </a:r>
            <a:endParaRPr lang="en-US" altLang="zh-CN" sz="1400" b="1" dirty="0"/>
          </a:p>
          <a:p>
            <a:pPr algn="r">
              <a:lnSpc>
                <a:spcPct val="120000"/>
              </a:lnSpc>
            </a:pPr>
            <a:r>
              <a:rPr lang="zh-CN" altLang="en-US" sz="1400" dirty="0"/>
              <a:t>包含主题字体</a:t>
            </a:r>
            <a:r>
              <a:rPr lang="en-US" altLang="zh-CN" sz="1400" dirty="0"/>
              <a:t>/</a:t>
            </a:r>
            <a:r>
              <a:rPr lang="zh-CN" altLang="en-US" sz="1400" dirty="0"/>
              <a:t>色彩</a:t>
            </a:r>
            <a:r>
              <a:rPr lang="en-US" altLang="zh-CN" sz="1400" dirty="0"/>
              <a:t>/</a:t>
            </a:r>
            <a:r>
              <a:rPr lang="zh-CN" altLang="en-US" sz="1400" dirty="0"/>
              <a:t>参考线</a:t>
            </a:r>
            <a:r>
              <a:rPr lang="en-US" altLang="zh-CN" sz="1400" dirty="0"/>
              <a:t>/</a:t>
            </a:r>
            <a:r>
              <a:rPr lang="zh-CN" altLang="en-US" sz="1400" dirty="0"/>
              <a:t>版式预设</a:t>
            </a:r>
            <a:endParaRPr lang="en-US" altLang="zh-CN" sz="1400" dirty="0"/>
          </a:p>
          <a:p>
            <a:pPr algn="r">
              <a:lnSpc>
                <a:spcPct val="120000"/>
              </a:lnSpc>
            </a:pPr>
            <a:endParaRPr lang="en-US" altLang="zh-CN" sz="1400" b="1" dirty="0"/>
          </a:p>
          <a:p>
            <a:pPr algn="r">
              <a:lnSpc>
                <a:spcPct val="120000"/>
              </a:lnSpc>
            </a:pPr>
            <a:r>
              <a:rPr lang="en-US" altLang="zh-CN" sz="1400" dirty="0"/>
              <a:t>Standardized PowerPoint themes. Click to apply.</a:t>
            </a:r>
          </a:p>
          <a:p>
            <a:pPr algn="r">
              <a:lnSpc>
                <a:spcPct val="120000"/>
              </a:lnSpc>
            </a:pPr>
            <a:r>
              <a:rPr lang="fr-FR" altLang="zh-CN" sz="1400" dirty="0"/>
              <a:t>Contains theme font/colors/guides/layout</a:t>
            </a:r>
            <a:endParaRPr lang="en-US" altLang="zh-CN" sz="1400" dirty="0"/>
          </a:p>
        </p:txBody>
      </p:sp>
      <p:pic>
        <p:nvPicPr>
          <p:cNvPr id="126" name="图形 16">
            <a:extLst>
              <a:ext uri="{FF2B5EF4-FFF2-40B4-BE49-F238E27FC236}">
                <a16:creationId xmlns:a16="http://schemas.microsoft.com/office/drawing/2014/main" id="{30050C6B-3CD1-4C81-9305-9DC40D2DD0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579044">
            <a:off x="2422560" y="2313076"/>
            <a:ext cx="127703" cy="291587"/>
          </a:xfrm>
          <a:prstGeom prst="rect">
            <a:avLst/>
          </a:prstGeom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F6C75EF6-FE21-42B5-90C0-DFFA923ECCFA}"/>
              </a:ext>
            </a:extLst>
          </p:cNvPr>
          <p:cNvSpPr txBox="1"/>
          <p:nvPr/>
        </p:nvSpPr>
        <p:spPr>
          <a:xfrm>
            <a:off x="992252" y="1901767"/>
            <a:ext cx="29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自由替换主题中的图片</a:t>
            </a:r>
            <a:r>
              <a:rPr lang="en-US" altLang="zh-CN" sz="1000" dirty="0"/>
              <a:t>/</a:t>
            </a:r>
            <a:r>
              <a:rPr lang="zh-CN" altLang="en-US" sz="1000" dirty="0"/>
              <a:t>文本</a:t>
            </a:r>
            <a:endParaRPr lang="en-US" altLang="zh-CN" sz="1000" dirty="0"/>
          </a:p>
          <a:p>
            <a:pPr algn="ctr"/>
            <a:r>
              <a:rPr lang="en-US" altLang="zh-CN" sz="1000" dirty="0"/>
              <a:t>Feel free to replace pictures and text in any theme</a:t>
            </a:r>
            <a:endParaRPr lang="zh-CN" altLang="en-US" sz="1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A5871D-6D37-4B14-A843-17F758030ACF}"/>
              </a:ext>
            </a:extLst>
          </p:cNvPr>
          <p:cNvGrpSpPr/>
          <p:nvPr/>
        </p:nvGrpSpPr>
        <p:grpSpPr>
          <a:xfrm>
            <a:off x="-114011" y="1452823"/>
            <a:ext cx="6984711" cy="4817512"/>
            <a:chOff x="-164811" y="1184491"/>
            <a:chExt cx="7373754" cy="508584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94F4ABA3-5A7B-4BDB-8A8C-E7A9BA833420}"/>
                </a:ext>
              </a:extLst>
            </p:cNvPr>
            <p:cNvGrpSpPr/>
            <p:nvPr/>
          </p:nvGrpSpPr>
          <p:grpSpPr>
            <a:xfrm>
              <a:off x="-164811" y="2452983"/>
              <a:ext cx="6766325" cy="3439688"/>
              <a:chOff x="-212436" y="2286372"/>
              <a:chExt cx="6766325" cy="3439688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EDFFF231-B249-4A6F-8621-3E90F523BAC7}"/>
                  </a:ext>
                </a:extLst>
              </p:cNvPr>
              <p:cNvGrpSpPr/>
              <p:nvPr/>
            </p:nvGrpSpPr>
            <p:grpSpPr>
              <a:xfrm>
                <a:off x="-212436" y="2286372"/>
                <a:ext cx="6766325" cy="3439688"/>
                <a:chOff x="211061" y="2286372"/>
                <a:chExt cx="6342828" cy="3224402"/>
              </a:xfrm>
            </p:grpSpPr>
            <p:grpSp>
              <p:nvGrpSpPr>
                <p:cNvPr id="101" name="Group 8">
                  <a:extLst>
                    <a:ext uri="{FF2B5EF4-FFF2-40B4-BE49-F238E27FC236}">
                      <a16:creationId xmlns:a16="http://schemas.microsoft.com/office/drawing/2014/main" id="{A5ED90F9-2874-4B8D-AEF1-ABFA53D2EA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061" y="2286372"/>
                  <a:ext cx="6342828" cy="3224402"/>
                  <a:chOff x="8540751" y="4843463"/>
                  <a:chExt cx="8012112" cy="4562475"/>
                </a:xfrm>
                <a:effectLst/>
              </p:grpSpPr>
              <p:sp>
                <p:nvSpPr>
                  <p:cNvPr id="106" name="Freeform 1">
                    <a:extLst>
                      <a:ext uri="{FF2B5EF4-FFF2-40B4-BE49-F238E27FC236}">
                        <a16:creationId xmlns:a16="http://schemas.microsoft.com/office/drawing/2014/main" id="{3B4CCF16-9908-46CE-AC87-9FFD2B28AC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21800" y="4843463"/>
                    <a:ext cx="6480176" cy="4421188"/>
                  </a:xfrm>
                  <a:custGeom>
                    <a:avLst/>
                    <a:gdLst>
                      <a:gd name="T0" fmla="*/ 17508 w 18000"/>
                      <a:gd name="T1" fmla="*/ 12280 h 12281"/>
                      <a:gd name="T2" fmla="*/ 491 w 18000"/>
                      <a:gd name="T3" fmla="*/ 12280 h 12281"/>
                      <a:gd name="T4" fmla="*/ 0 w 18000"/>
                      <a:gd name="T5" fmla="*/ 11792 h 12281"/>
                      <a:gd name="T6" fmla="*/ 0 w 18000"/>
                      <a:gd name="T7" fmla="*/ 488 h 12281"/>
                      <a:gd name="T8" fmla="*/ 491 w 18000"/>
                      <a:gd name="T9" fmla="*/ 0 h 12281"/>
                      <a:gd name="T10" fmla="*/ 17508 w 18000"/>
                      <a:gd name="T11" fmla="*/ 0 h 12281"/>
                      <a:gd name="T12" fmla="*/ 17999 w 18000"/>
                      <a:gd name="T13" fmla="*/ 488 h 12281"/>
                      <a:gd name="T14" fmla="*/ 17999 w 18000"/>
                      <a:gd name="T15" fmla="*/ 11792 h 12281"/>
                      <a:gd name="T16" fmla="*/ 17508 w 18000"/>
                      <a:gd name="T17" fmla="*/ 12280 h 12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000"/>
                      <a:gd name="T28" fmla="*/ 0 h 12281"/>
                      <a:gd name="T29" fmla="*/ 18000 w 18000"/>
                      <a:gd name="T30" fmla="*/ 12281 h 12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000" h="12281">
                        <a:moveTo>
                          <a:pt x="17508" y="12280"/>
                        </a:moveTo>
                        <a:lnTo>
                          <a:pt x="491" y="12280"/>
                        </a:lnTo>
                        <a:cubicBezTo>
                          <a:pt x="220" y="12280"/>
                          <a:pt x="0" y="12061"/>
                          <a:pt x="0" y="11792"/>
                        </a:cubicBezTo>
                        <a:lnTo>
                          <a:pt x="0" y="488"/>
                        </a:lnTo>
                        <a:cubicBezTo>
                          <a:pt x="0" y="219"/>
                          <a:pt x="220" y="0"/>
                          <a:pt x="491" y="0"/>
                        </a:cubicBezTo>
                        <a:lnTo>
                          <a:pt x="17508" y="0"/>
                        </a:lnTo>
                        <a:cubicBezTo>
                          <a:pt x="17779" y="0"/>
                          <a:pt x="17999" y="219"/>
                          <a:pt x="17999" y="488"/>
                        </a:cubicBezTo>
                        <a:lnTo>
                          <a:pt x="17999" y="11792"/>
                        </a:lnTo>
                        <a:cubicBezTo>
                          <a:pt x="17999" y="12061"/>
                          <a:pt x="17779" y="12280"/>
                          <a:pt x="17508" y="12280"/>
                        </a:cubicBezTo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mc="http://schemas.openxmlformats.org/markup-compatibility/2006" xmlns:p14="http://schemas.microsoft.com/office/powerpoint/2010/main" xmlns:asvg="http://schemas.microsoft.com/office/drawing/2016/SVG/main" xmlns:a16="http://schemas.microsoft.com/office/drawing/2014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2">
                    <a:extLst>
                      <a:ext uri="{FF2B5EF4-FFF2-40B4-BE49-F238E27FC236}">
                        <a16:creationId xmlns:a16="http://schemas.microsoft.com/office/drawing/2014/main" id="{692CECEA-7272-4160-99E3-78F257623C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42336" y="9169402"/>
                    <a:ext cx="8008936" cy="142874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mc="http://schemas.openxmlformats.org/markup-compatibility/2006" xmlns:p14="http://schemas.microsoft.com/office/powerpoint/2010/main" xmlns:asvg="http://schemas.microsoft.com/office/drawing/2016/SVG/main" xmlns:a16="http://schemas.microsoft.com/office/drawing/2014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4">
                    <a:extLst>
                      <a:ext uri="{FF2B5EF4-FFF2-40B4-BE49-F238E27FC236}">
                        <a16:creationId xmlns:a16="http://schemas.microsoft.com/office/drawing/2014/main" id="{79E15510-CEAC-4DA6-892E-00F94AE4DA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40751" y="9312275"/>
                    <a:ext cx="8012112" cy="93663"/>
                  </a:xfrm>
                  <a:custGeom>
                    <a:avLst/>
                    <a:gdLst>
                      <a:gd name="T0" fmla="*/ 0 w 22256"/>
                      <a:gd name="T1" fmla="*/ 0 h 262"/>
                      <a:gd name="T2" fmla="*/ 870 w 22256"/>
                      <a:gd name="T3" fmla="*/ 261 h 262"/>
                      <a:gd name="T4" fmla="*/ 21418 w 22256"/>
                      <a:gd name="T5" fmla="*/ 261 h 262"/>
                      <a:gd name="T6" fmla="*/ 22255 w 22256"/>
                      <a:gd name="T7" fmla="*/ 0 h 262"/>
                      <a:gd name="T8" fmla="*/ 0 w 22256"/>
                      <a:gd name="T9" fmla="*/ 0 h 2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56"/>
                      <a:gd name="T16" fmla="*/ 0 h 262"/>
                      <a:gd name="T17" fmla="*/ 22256 w 22256"/>
                      <a:gd name="T18" fmla="*/ 262 h 2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56" h="262">
                        <a:moveTo>
                          <a:pt x="0" y="0"/>
                        </a:moveTo>
                        <a:cubicBezTo>
                          <a:pt x="0" y="0"/>
                          <a:pt x="462" y="261"/>
                          <a:pt x="870" y="261"/>
                        </a:cubicBezTo>
                        <a:lnTo>
                          <a:pt x="21418" y="261"/>
                        </a:lnTo>
                        <a:cubicBezTo>
                          <a:pt x="21898" y="261"/>
                          <a:pt x="22255" y="0"/>
                          <a:pt x="22255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mc="http://schemas.openxmlformats.org/markup-compatibility/2006" xmlns:p14="http://schemas.microsoft.com/office/powerpoint/2010/main" xmlns:asvg="http://schemas.microsoft.com/office/drawing/2016/SVG/main" xmlns:a16="http://schemas.microsoft.com/office/drawing/2014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5">
                    <a:extLst>
                      <a:ext uri="{FF2B5EF4-FFF2-40B4-BE49-F238E27FC236}">
                        <a16:creationId xmlns:a16="http://schemas.microsoft.com/office/drawing/2014/main" id="{1BD7169B-BD29-4138-80D9-745C76E58F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79275" y="9167813"/>
                    <a:ext cx="1141413" cy="88900"/>
                  </a:xfrm>
                  <a:custGeom>
                    <a:avLst/>
                    <a:gdLst>
                      <a:gd name="T0" fmla="*/ 0 w 3171"/>
                      <a:gd name="T1" fmla="*/ 0 h 249"/>
                      <a:gd name="T2" fmla="*/ 349 w 3171"/>
                      <a:gd name="T3" fmla="*/ 248 h 249"/>
                      <a:gd name="T4" fmla="*/ 2821 w 3171"/>
                      <a:gd name="T5" fmla="*/ 248 h 249"/>
                      <a:gd name="T6" fmla="*/ 3170 w 3171"/>
                      <a:gd name="T7" fmla="*/ 0 h 249"/>
                      <a:gd name="T8" fmla="*/ 0 w 3171"/>
                      <a:gd name="T9" fmla="*/ 0 h 2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71"/>
                      <a:gd name="T16" fmla="*/ 0 h 249"/>
                      <a:gd name="T17" fmla="*/ 3171 w 3171"/>
                      <a:gd name="T18" fmla="*/ 249 h 2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71" h="249">
                        <a:moveTo>
                          <a:pt x="0" y="0"/>
                        </a:moveTo>
                        <a:cubicBezTo>
                          <a:pt x="49" y="144"/>
                          <a:pt x="187" y="248"/>
                          <a:pt x="349" y="248"/>
                        </a:cubicBezTo>
                        <a:lnTo>
                          <a:pt x="2821" y="248"/>
                        </a:lnTo>
                        <a:cubicBezTo>
                          <a:pt x="2983" y="248"/>
                          <a:pt x="3120" y="144"/>
                          <a:pt x="317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mc="http://schemas.openxmlformats.org/markup-compatibility/2006" xmlns:p14="http://schemas.microsoft.com/office/powerpoint/2010/main" xmlns:asvg="http://schemas.microsoft.com/office/drawing/2016/SVG/main" xmlns:a16="http://schemas.microsoft.com/office/drawing/2014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6">
                    <a:extLst>
                      <a:ext uri="{FF2B5EF4-FFF2-40B4-BE49-F238E27FC236}">
                        <a16:creationId xmlns:a16="http://schemas.microsoft.com/office/drawing/2014/main" id="{6D303BC1-3A63-407D-9308-010DB105C2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71413" y="4937125"/>
                    <a:ext cx="38100" cy="36513"/>
                  </a:xfrm>
                  <a:custGeom>
                    <a:avLst/>
                    <a:gdLst>
                      <a:gd name="T0" fmla="*/ 51 w 104"/>
                      <a:gd name="T1" fmla="*/ 102 h 103"/>
                      <a:gd name="T2" fmla="*/ 0 w 104"/>
                      <a:gd name="T3" fmla="*/ 51 h 103"/>
                      <a:gd name="T4" fmla="*/ 51 w 104"/>
                      <a:gd name="T5" fmla="*/ 0 h 103"/>
                      <a:gd name="T6" fmla="*/ 103 w 104"/>
                      <a:gd name="T7" fmla="*/ 51 h 103"/>
                      <a:gd name="T8" fmla="*/ 51 w 104"/>
                      <a:gd name="T9" fmla="*/ 102 h 1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103"/>
                      <a:gd name="T17" fmla="*/ 104 w 104"/>
                      <a:gd name="T18" fmla="*/ 103 h 1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103">
                        <a:moveTo>
                          <a:pt x="51" y="102"/>
                        </a:moveTo>
                        <a:cubicBezTo>
                          <a:pt x="23" y="102"/>
                          <a:pt x="0" y="79"/>
                          <a:pt x="0" y="51"/>
                        </a:cubicBezTo>
                        <a:cubicBezTo>
                          <a:pt x="0" y="22"/>
                          <a:pt x="23" y="0"/>
                          <a:pt x="51" y="0"/>
                        </a:cubicBezTo>
                        <a:cubicBezTo>
                          <a:pt x="80" y="0"/>
                          <a:pt x="103" y="22"/>
                          <a:pt x="103" y="51"/>
                        </a:cubicBezTo>
                        <a:cubicBezTo>
                          <a:pt x="103" y="79"/>
                          <a:pt x="80" y="102"/>
                          <a:pt x="51" y="10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mc="http://schemas.openxmlformats.org/markup-compatibility/2006" xmlns:p14="http://schemas.microsoft.com/office/powerpoint/2010/main" xmlns:asvg="http://schemas.microsoft.com/office/drawing/2016/SVG/main" xmlns:a16="http://schemas.microsoft.com/office/drawing/2014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B283501-9183-4353-8EBB-D24611862554}"/>
                    </a:ext>
                  </a:extLst>
                </p:cNvPr>
                <p:cNvSpPr/>
                <p:nvPr/>
              </p:nvSpPr>
              <p:spPr>
                <a:xfrm>
                  <a:off x="1026979" y="2535704"/>
                  <a:ext cx="4710991" cy="2653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9711E128-F339-4F4F-91AE-808A5C792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26979" y="2561628"/>
                  <a:ext cx="3792377" cy="416442"/>
                </a:xfrm>
                <a:prstGeom prst="rect">
                  <a:avLst/>
                </a:prstGeom>
              </p:spPr>
            </p:pic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7B7BD8A-F192-47A5-9C88-9DB15522EF06}"/>
                    </a:ext>
                  </a:extLst>
                </p:cNvPr>
                <p:cNvSpPr/>
                <p:nvPr/>
              </p:nvSpPr>
              <p:spPr>
                <a:xfrm>
                  <a:off x="1641610" y="3000330"/>
                  <a:ext cx="3145141" cy="21863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837677F-2365-461D-B7CC-34D94674EFC0}"/>
                    </a:ext>
                  </a:extLst>
                </p:cNvPr>
                <p:cNvSpPr/>
                <p:nvPr/>
              </p:nvSpPr>
              <p:spPr>
                <a:xfrm>
                  <a:off x="1728060" y="3132906"/>
                  <a:ext cx="3408114" cy="1919334"/>
                </a:xfrm>
                <a:prstGeom prst="rect">
                  <a:avLst/>
                </a:prstGeom>
                <a:blipFill>
                  <a:blip r:embed="rId7"/>
                  <a:srcRect/>
                  <a:stretch>
                    <a:fillRect l="-516" r="-516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33B3E7B-3FF7-44DE-A8A6-138911FB5F3E}"/>
                  </a:ext>
                </a:extLst>
              </p:cNvPr>
              <p:cNvSpPr/>
              <p:nvPr/>
            </p:nvSpPr>
            <p:spPr>
              <a:xfrm>
                <a:off x="657959" y="3053747"/>
                <a:ext cx="561241" cy="402223"/>
              </a:xfrm>
              <a:prstGeom prst="rect">
                <a:avLst/>
              </a:prstGeom>
              <a:solidFill>
                <a:srgbClr val="F3F4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5E9CDB9-1DC7-4FDC-ADAA-AAB44399A938}"/>
                  </a:ext>
                </a:extLst>
              </p:cNvPr>
              <p:cNvSpPr/>
              <p:nvPr/>
            </p:nvSpPr>
            <p:spPr>
              <a:xfrm>
                <a:off x="657959" y="3506328"/>
                <a:ext cx="561241" cy="402223"/>
              </a:xfrm>
              <a:prstGeom prst="rect">
                <a:avLst/>
              </a:prstGeom>
              <a:solidFill>
                <a:srgbClr val="F3F4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C1948FB-2D3F-4BCE-A685-46FE43412998}"/>
                  </a:ext>
                </a:extLst>
              </p:cNvPr>
              <p:cNvSpPr/>
              <p:nvPr/>
            </p:nvSpPr>
            <p:spPr>
              <a:xfrm>
                <a:off x="657959" y="3958909"/>
                <a:ext cx="561241" cy="402223"/>
              </a:xfrm>
              <a:prstGeom prst="rect">
                <a:avLst/>
              </a:prstGeom>
              <a:solidFill>
                <a:srgbClr val="F3F4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476729E-DE2B-4A09-9CBF-E728016D6A7E}"/>
                  </a:ext>
                </a:extLst>
              </p:cNvPr>
              <p:cNvSpPr/>
              <p:nvPr/>
            </p:nvSpPr>
            <p:spPr>
              <a:xfrm>
                <a:off x="657959" y="4411490"/>
                <a:ext cx="561241" cy="402223"/>
              </a:xfrm>
              <a:prstGeom prst="rect">
                <a:avLst/>
              </a:prstGeom>
              <a:solidFill>
                <a:srgbClr val="F3F4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0B9F95F-3E75-4D29-8D8E-B320977ECE5B}"/>
                  </a:ext>
                </a:extLst>
              </p:cNvPr>
              <p:cNvSpPr/>
              <p:nvPr/>
            </p:nvSpPr>
            <p:spPr>
              <a:xfrm>
                <a:off x="657959" y="4864071"/>
                <a:ext cx="561241" cy="402223"/>
              </a:xfrm>
              <a:prstGeom prst="rect">
                <a:avLst/>
              </a:prstGeom>
              <a:solidFill>
                <a:srgbClr val="F3F4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2AC9723-14DF-4EE6-8256-30D3F395A1E8}"/>
                </a:ext>
              </a:extLst>
            </p:cNvPr>
            <p:cNvGrpSpPr/>
            <p:nvPr/>
          </p:nvGrpSpPr>
          <p:grpSpPr>
            <a:xfrm>
              <a:off x="4329492" y="1184491"/>
              <a:ext cx="2879451" cy="5085844"/>
              <a:chOff x="4097030" y="1284222"/>
              <a:chExt cx="2718530" cy="4801617"/>
            </a:xfrm>
          </p:grpSpPr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52E79E3-5B32-4508-8A78-F910DABEFF86}"/>
                  </a:ext>
                </a:extLst>
              </p:cNvPr>
              <p:cNvSpPr/>
              <p:nvPr/>
            </p:nvSpPr>
            <p:spPr>
              <a:xfrm>
                <a:off x="4097030" y="1445369"/>
                <a:ext cx="2531136" cy="4511786"/>
              </a:xfrm>
              <a:prstGeom prst="roundRect">
                <a:avLst>
                  <a:gd name="adj" fmla="val 5645"/>
                </a:avLst>
              </a:prstGeom>
              <a:solidFill>
                <a:srgbClr val="DBDEE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" name="AutoShape 3">
                <a:extLst>
                  <a:ext uri="{FF2B5EF4-FFF2-40B4-BE49-F238E27FC236}">
                    <a16:creationId xmlns:a16="http://schemas.microsoft.com/office/drawing/2014/main" id="{AF381BEE-0083-42EC-B0C7-33D82CD1044F}"/>
                  </a:ext>
                </a:extLst>
              </p:cNvPr>
              <p:cNvSpPr/>
              <p:nvPr/>
            </p:nvSpPr>
            <p:spPr bwMode="auto">
              <a:xfrm>
                <a:off x="4216996" y="1285958"/>
                <a:ext cx="2598564" cy="456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7" name="Freeform 5">
                <a:extLst>
                  <a:ext uri="{FF2B5EF4-FFF2-40B4-BE49-F238E27FC236}">
                    <a16:creationId xmlns:a16="http://schemas.microsoft.com/office/drawing/2014/main" id="{10201844-00E0-42D7-969F-ABDEA39738B6}"/>
                  </a:ext>
                </a:extLst>
              </p:cNvPr>
              <p:cNvSpPr/>
              <p:nvPr/>
            </p:nvSpPr>
            <p:spPr bwMode="auto">
              <a:xfrm>
                <a:off x="4225669" y="1292896"/>
                <a:ext cx="2582951" cy="4792943"/>
              </a:xfrm>
              <a:custGeom>
                <a:avLst/>
                <a:gdLst>
                  <a:gd name="T0" fmla="*/ 1570 w 1655"/>
                  <a:gd name="T1" fmla="*/ 2913 h 2913"/>
                  <a:gd name="T2" fmla="*/ 85 w 1655"/>
                  <a:gd name="T3" fmla="*/ 2913 h 2913"/>
                  <a:gd name="T4" fmla="*/ 0 w 1655"/>
                  <a:gd name="T5" fmla="*/ 2828 h 2913"/>
                  <a:gd name="T6" fmla="*/ 0 w 1655"/>
                  <a:gd name="T7" fmla="*/ 85 h 2913"/>
                  <a:gd name="T8" fmla="*/ 85 w 1655"/>
                  <a:gd name="T9" fmla="*/ 0 h 2913"/>
                  <a:gd name="T10" fmla="*/ 1570 w 1655"/>
                  <a:gd name="T11" fmla="*/ 0 h 2913"/>
                  <a:gd name="T12" fmla="*/ 1655 w 1655"/>
                  <a:gd name="T13" fmla="*/ 85 h 2913"/>
                  <a:gd name="T14" fmla="*/ 1655 w 1655"/>
                  <a:gd name="T15" fmla="*/ 2828 h 2913"/>
                  <a:gd name="T16" fmla="*/ 1570 w 1655"/>
                  <a:gd name="T17" fmla="*/ 2913 h 2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5" h="2913">
                    <a:moveTo>
                      <a:pt x="1570" y="2913"/>
                    </a:moveTo>
                    <a:cubicBezTo>
                      <a:pt x="85" y="2913"/>
                      <a:pt x="85" y="2913"/>
                      <a:pt x="85" y="2913"/>
                    </a:cubicBezTo>
                    <a:cubicBezTo>
                      <a:pt x="38" y="2913"/>
                      <a:pt x="0" y="2875"/>
                      <a:pt x="0" y="2828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1570" y="0"/>
                      <a:pt x="1570" y="0"/>
                      <a:pt x="1570" y="0"/>
                    </a:cubicBezTo>
                    <a:cubicBezTo>
                      <a:pt x="1617" y="0"/>
                      <a:pt x="1655" y="38"/>
                      <a:pt x="1655" y="85"/>
                    </a:cubicBezTo>
                    <a:cubicBezTo>
                      <a:pt x="1655" y="2828"/>
                      <a:pt x="1655" y="2828"/>
                      <a:pt x="1655" y="2828"/>
                    </a:cubicBezTo>
                    <a:cubicBezTo>
                      <a:pt x="1655" y="2875"/>
                      <a:pt x="1617" y="2913"/>
                      <a:pt x="1570" y="29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180B76FF-E2D3-406D-B28D-5D7D70748BAC}"/>
                  </a:ext>
                </a:extLst>
              </p:cNvPr>
              <p:cNvSpPr/>
              <p:nvPr/>
            </p:nvSpPr>
            <p:spPr bwMode="auto">
              <a:xfrm>
                <a:off x="4215261" y="1284222"/>
                <a:ext cx="2551339" cy="4801617"/>
              </a:xfrm>
              <a:custGeom>
                <a:avLst/>
                <a:gdLst>
                  <a:gd name="T0" fmla="*/ 1576 w 1667"/>
                  <a:gd name="T1" fmla="*/ 2919 h 2925"/>
                  <a:gd name="T2" fmla="*/ 1576 w 1667"/>
                  <a:gd name="T3" fmla="*/ 2913 h 2925"/>
                  <a:gd name="T4" fmla="*/ 91 w 1667"/>
                  <a:gd name="T5" fmla="*/ 2913 h 2925"/>
                  <a:gd name="T6" fmla="*/ 35 w 1667"/>
                  <a:gd name="T7" fmla="*/ 2890 h 2925"/>
                  <a:gd name="T8" fmla="*/ 12 w 1667"/>
                  <a:gd name="T9" fmla="*/ 2834 h 2925"/>
                  <a:gd name="T10" fmla="*/ 12 w 1667"/>
                  <a:gd name="T11" fmla="*/ 91 h 2925"/>
                  <a:gd name="T12" fmla="*/ 35 w 1667"/>
                  <a:gd name="T13" fmla="*/ 35 h 2925"/>
                  <a:gd name="T14" fmla="*/ 91 w 1667"/>
                  <a:gd name="T15" fmla="*/ 12 h 2925"/>
                  <a:gd name="T16" fmla="*/ 1576 w 1667"/>
                  <a:gd name="T17" fmla="*/ 12 h 2925"/>
                  <a:gd name="T18" fmla="*/ 1632 w 1667"/>
                  <a:gd name="T19" fmla="*/ 35 h 2925"/>
                  <a:gd name="T20" fmla="*/ 1655 w 1667"/>
                  <a:gd name="T21" fmla="*/ 91 h 2925"/>
                  <a:gd name="T22" fmla="*/ 1655 w 1667"/>
                  <a:gd name="T23" fmla="*/ 2834 h 2925"/>
                  <a:gd name="T24" fmla="*/ 1632 w 1667"/>
                  <a:gd name="T25" fmla="*/ 2890 h 2925"/>
                  <a:gd name="T26" fmla="*/ 1576 w 1667"/>
                  <a:gd name="T27" fmla="*/ 2913 h 2925"/>
                  <a:gd name="T28" fmla="*/ 1576 w 1667"/>
                  <a:gd name="T29" fmla="*/ 2919 h 2925"/>
                  <a:gd name="T30" fmla="*/ 1576 w 1667"/>
                  <a:gd name="T31" fmla="*/ 2925 h 2925"/>
                  <a:gd name="T32" fmla="*/ 1667 w 1667"/>
                  <a:gd name="T33" fmla="*/ 2834 h 2925"/>
                  <a:gd name="T34" fmla="*/ 1667 w 1667"/>
                  <a:gd name="T35" fmla="*/ 91 h 2925"/>
                  <a:gd name="T36" fmla="*/ 1576 w 1667"/>
                  <a:gd name="T37" fmla="*/ 0 h 2925"/>
                  <a:gd name="T38" fmla="*/ 91 w 1667"/>
                  <a:gd name="T39" fmla="*/ 0 h 2925"/>
                  <a:gd name="T40" fmla="*/ 0 w 1667"/>
                  <a:gd name="T41" fmla="*/ 91 h 2925"/>
                  <a:gd name="T42" fmla="*/ 0 w 1667"/>
                  <a:gd name="T43" fmla="*/ 2834 h 2925"/>
                  <a:gd name="T44" fmla="*/ 91 w 1667"/>
                  <a:gd name="T45" fmla="*/ 2925 h 2925"/>
                  <a:gd name="T46" fmla="*/ 1576 w 1667"/>
                  <a:gd name="T47" fmla="*/ 2925 h 2925"/>
                  <a:gd name="T48" fmla="*/ 1576 w 1667"/>
                  <a:gd name="T49" fmla="*/ 2919 h 2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67" h="2925">
                    <a:moveTo>
                      <a:pt x="1576" y="2919"/>
                    </a:moveTo>
                    <a:cubicBezTo>
                      <a:pt x="1576" y="2913"/>
                      <a:pt x="1576" y="2913"/>
                      <a:pt x="1576" y="2913"/>
                    </a:cubicBezTo>
                    <a:cubicBezTo>
                      <a:pt x="91" y="2913"/>
                      <a:pt x="91" y="2913"/>
                      <a:pt x="91" y="2913"/>
                    </a:cubicBezTo>
                    <a:cubicBezTo>
                      <a:pt x="69" y="2913"/>
                      <a:pt x="49" y="2904"/>
                      <a:pt x="35" y="2890"/>
                    </a:cubicBezTo>
                    <a:cubicBezTo>
                      <a:pt x="20" y="2875"/>
                      <a:pt x="12" y="2856"/>
                      <a:pt x="12" y="2834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69"/>
                      <a:pt x="20" y="49"/>
                      <a:pt x="35" y="35"/>
                    </a:cubicBezTo>
                    <a:cubicBezTo>
                      <a:pt x="49" y="21"/>
                      <a:pt x="69" y="12"/>
                      <a:pt x="91" y="12"/>
                    </a:cubicBezTo>
                    <a:cubicBezTo>
                      <a:pt x="1576" y="12"/>
                      <a:pt x="1576" y="12"/>
                      <a:pt x="1576" y="12"/>
                    </a:cubicBezTo>
                    <a:cubicBezTo>
                      <a:pt x="1598" y="12"/>
                      <a:pt x="1617" y="21"/>
                      <a:pt x="1632" y="35"/>
                    </a:cubicBezTo>
                    <a:cubicBezTo>
                      <a:pt x="1646" y="49"/>
                      <a:pt x="1655" y="69"/>
                      <a:pt x="1655" y="91"/>
                    </a:cubicBezTo>
                    <a:cubicBezTo>
                      <a:pt x="1655" y="2834"/>
                      <a:pt x="1655" y="2834"/>
                      <a:pt x="1655" y="2834"/>
                    </a:cubicBezTo>
                    <a:cubicBezTo>
                      <a:pt x="1655" y="2856"/>
                      <a:pt x="1646" y="2875"/>
                      <a:pt x="1632" y="2890"/>
                    </a:cubicBezTo>
                    <a:cubicBezTo>
                      <a:pt x="1617" y="2904"/>
                      <a:pt x="1598" y="2913"/>
                      <a:pt x="1576" y="2913"/>
                    </a:cubicBezTo>
                    <a:cubicBezTo>
                      <a:pt x="1576" y="2919"/>
                      <a:pt x="1576" y="2919"/>
                      <a:pt x="1576" y="2919"/>
                    </a:cubicBezTo>
                    <a:cubicBezTo>
                      <a:pt x="1576" y="2925"/>
                      <a:pt x="1576" y="2925"/>
                      <a:pt x="1576" y="2925"/>
                    </a:cubicBezTo>
                    <a:cubicBezTo>
                      <a:pt x="1626" y="2925"/>
                      <a:pt x="1667" y="2884"/>
                      <a:pt x="1667" y="2834"/>
                    </a:cubicBezTo>
                    <a:cubicBezTo>
                      <a:pt x="1667" y="91"/>
                      <a:pt x="1667" y="91"/>
                      <a:pt x="1667" y="91"/>
                    </a:cubicBezTo>
                    <a:cubicBezTo>
                      <a:pt x="1667" y="41"/>
                      <a:pt x="1626" y="0"/>
                      <a:pt x="157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41"/>
                      <a:pt x="0" y="91"/>
                    </a:cubicBezTo>
                    <a:cubicBezTo>
                      <a:pt x="0" y="2834"/>
                      <a:pt x="0" y="2834"/>
                      <a:pt x="0" y="2834"/>
                    </a:cubicBezTo>
                    <a:cubicBezTo>
                      <a:pt x="0" y="2884"/>
                      <a:pt x="40" y="2925"/>
                      <a:pt x="91" y="2925"/>
                    </a:cubicBezTo>
                    <a:cubicBezTo>
                      <a:pt x="1576" y="2925"/>
                      <a:pt x="1576" y="2925"/>
                      <a:pt x="1576" y="2925"/>
                    </a:cubicBezTo>
                    <a:lnTo>
                      <a:pt x="1576" y="291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9" name="Rectangle 7">
                <a:extLst>
                  <a:ext uri="{FF2B5EF4-FFF2-40B4-BE49-F238E27FC236}">
                    <a16:creationId xmlns:a16="http://schemas.microsoft.com/office/drawing/2014/main" id="{03921F78-51B1-4E8E-9389-0288339C2E56}"/>
                  </a:ext>
                </a:extLst>
              </p:cNvPr>
              <p:cNvSpPr/>
              <p:nvPr/>
            </p:nvSpPr>
            <p:spPr bwMode="auto">
              <a:xfrm>
                <a:off x="4338424" y="1463507"/>
                <a:ext cx="1508207" cy="15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1000" dirty="0">
                    <a:solidFill>
                      <a:srgbClr val="C845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主题库</a:t>
                </a:r>
                <a:r>
                  <a:rPr lang="en-US" altLang="zh-CN" sz="1000" dirty="0">
                    <a:solidFill>
                      <a:srgbClr val="C845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/Theme Library </a:t>
                </a:r>
                <a:endParaRPr lang="zh-CN" altLang="en-US" sz="1000" dirty="0">
                  <a:solidFill>
                    <a:srgbClr val="C845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C65CEAF2-2711-439C-951B-D85050CE9522}"/>
                  </a:ext>
                </a:extLst>
              </p:cNvPr>
              <p:cNvGrpSpPr/>
              <p:nvPr/>
            </p:nvGrpSpPr>
            <p:grpSpPr>
              <a:xfrm>
                <a:off x="4338424" y="1778068"/>
                <a:ext cx="2333156" cy="354418"/>
                <a:chOff x="4228838" y="3464184"/>
                <a:chExt cx="3699310" cy="554246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FA074A74-363A-4F9D-B693-1CEB559142C5}"/>
                    </a:ext>
                  </a:extLst>
                </p:cNvPr>
                <p:cNvSpPr/>
                <p:nvPr/>
              </p:nvSpPr>
              <p:spPr>
                <a:xfrm>
                  <a:off x="4230929" y="3464184"/>
                  <a:ext cx="2391322" cy="2392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030B1A62-C5B1-49C0-BD3E-E8B5BD4307A8}"/>
                    </a:ext>
                  </a:extLst>
                </p:cNvPr>
                <p:cNvSpPr/>
                <p:nvPr/>
              </p:nvSpPr>
              <p:spPr>
                <a:xfrm>
                  <a:off x="4228838" y="3779148"/>
                  <a:ext cx="1087513" cy="239282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309A65F7-A3E6-4400-9F1D-029860F05913}"/>
                    </a:ext>
                  </a:extLst>
                </p:cNvPr>
                <p:cNvSpPr/>
                <p:nvPr/>
              </p:nvSpPr>
              <p:spPr>
                <a:xfrm>
                  <a:off x="6840635" y="3467413"/>
                  <a:ext cx="1087513" cy="2392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E272AFA1-855A-4835-AAA1-39BC4CFB00A1}"/>
                  </a:ext>
                </a:extLst>
              </p:cNvPr>
              <p:cNvGrpSpPr/>
              <p:nvPr/>
            </p:nvGrpSpPr>
            <p:grpSpPr>
              <a:xfrm>
                <a:off x="4314138" y="2502551"/>
                <a:ext cx="2357442" cy="3484550"/>
                <a:chOff x="4314138" y="2502551"/>
                <a:chExt cx="2357442" cy="3484550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8511D83E-5EEC-4B65-A2D7-75911C3D4552}"/>
                    </a:ext>
                  </a:extLst>
                </p:cNvPr>
                <p:cNvGrpSpPr/>
                <p:nvPr/>
              </p:nvGrpSpPr>
              <p:grpSpPr>
                <a:xfrm>
                  <a:off x="4314138" y="2502551"/>
                  <a:ext cx="2357442" cy="637390"/>
                  <a:chOff x="4314138" y="2427383"/>
                  <a:chExt cx="2445716" cy="661257"/>
                </a:xfrm>
              </p:grpSpPr>
              <p:sp>
                <p:nvSpPr>
                  <p:cNvPr id="137" name="Rectangle 9">
                    <a:extLst>
                      <a:ext uri="{FF2B5EF4-FFF2-40B4-BE49-F238E27FC236}">
                        <a16:creationId xmlns:a16="http://schemas.microsoft.com/office/drawing/2014/main" id="{FC17BDCD-2E06-45F3-845C-3E852D1FEB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4138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38" name="Rectangle 9">
                    <a:extLst>
                      <a:ext uri="{FF2B5EF4-FFF2-40B4-BE49-F238E27FC236}">
                        <a16:creationId xmlns:a16="http://schemas.microsoft.com/office/drawing/2014/main" id="{2FE9B9A6-1E01-4A7F-B803-B584726A10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8135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2CB487F1-E17D-48B9-863A-084E4B81C86D}"/>
                    </a:ext>
                  </a:extLst>
                </p:cNvPr>
                <p:cNvGrpSpPr/>
                <p:nvPr/>
              </p:nvGrpSpPr>
              <p:grpSpPr>
                <a:xfrm>
                  <a:off x="4314138" y="3214341"/>
                  <a:ext cx="2357442" cy="637390"/>
                  <a:chOff x="4314138" y="2427383"/>
                  <a:chExt cx="2445716" cy="661257"/>
                </a:xfrm>
              </p:grpSpPr>
              <p:sp>
                <p:nvSpPr>
                  <p:cNvPr id="135" name="Rectangle 9">
                    <a:extLst>
                      <a:ext uri="{FF2B5EF4-FFF2-40B4-BE49-F238E27FC236}">
                        <a16:creationId xmlns:a16="http://schemas.microsoft.com/office/drawing/2014/main" id="{AA300F29-EDD5-48BA-9564-0DF7DEDCA9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4138" y="2427383"/>
                    <a:ext cx="1161719" cy="66125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36" name="Rectangle 9">
                    <a:extLst>
                      <a:ext uri="{FF2B5EF4-FFF2-40B4-BE49-F238E27FC236}">
                        <a16:creationId xmlns:a16="http://schemas.microsoft.com/office/drawing/2014/main" id="{41B233F2-86C1-49E9-BD70-0F5010AD0E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8135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84A8AD72-252D-4C05-B481-60112068358A}"/>
                    </a:ext>
                  </a:extLst>
                </p:cNvPr>
                <p:cNvGrpSpPr/>
                <p:nvPr/>
              </p:nvGrpSpPr>
              <p:grpSpPr>
                <a:xfrm>
                  <a:off x="4314138" y="3926131"/>
                  <a:ext cx="2357442" cy="637390"/>
                  <a:chOff x="4314138" y="2427383"/>
                  <a:chExt cx="2445716" cy="661257"/>
                </a:xfrm>
              </p:grpSpPr>
              <p:sp>
                <p:nvSpPr>
                  <p:cNvPr id="133" name="Rectangle 9">
                    <a:extLst>
                      <a:ext uri="{FF2B5EF4-FFF2-40B4-BE49-F238E27FC236}">
                        <a16:creationId xmlns:a16="http://schemas.microsoft.com/office/drawing/2014/main" id="{A2FB7820-7473-40ED-98CD-4D2BE3F560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4138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34" name="Rectangle 9">
                    <a:extLst>
                      <a:ext uri="{FF2B5EF4-FFF2-40B4-BE49-F238E27FC236}">
                        <a16:creationId xmlns:a16="http://schemas.microsoft.com/office/drawing/2014/main" id="{BFCBB953-BD25-4755-93D3-B6CBB093D9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8135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3AECD7FC-0C9B-4124-B0F7-9C1347ECA296}"/>
                    </a:ext>
                  </a:extLst>
                </p:cNvPr>
                <p:cNvGrpSpPr/>
                <p:nvPr/>
              </p:nvGrpSpPr>
              <p:grpSpPr>
                <a:xfrm>
                  <a:off x="4314138" y="4637921"/>
                  <a:ext cx="2357442" cy="637390"/>
                  <a:chOff x="4314138" y="2427383"/>
                  <a:chExt cx="2445716" cy="661257"/>
                </a:xfrm>
              </p:grpSpPr>
              <p:sp>
                <p:nvSpPr>
                  <p:cNvPr id="131" name="Rectangle 9">
                    <a:extLst>
                      <a:ext uri="{FF2B5EF4-FFF2-40B4-BE49-F238E27FC236}">
                        <a16:creationId xmlns:a16="http://schemas.microsoft.com/office/drawing/2014/main" id="{06CAA454-B866-4037-B38B-65DF974A8A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4138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32" name="Rectangle 9">
                    <a:extLst>
                      <a:ext uri="{FF2B5EF4-FFF2-40B4-BE49-F238E27FC236}">
                        <a16:creationId xmlns:a16="http://schemas.microsoft.com/office/drawing/2014/main" id="{887F5999-65C5-4DD1-9DF3-8FBE9A9EA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8135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4A92961C-9071-43C5-8095-1416ED00AC06}"/>
                    </a:ext>
                  </a:extLst>
                </p:cNvPr>
                <p:cNvGrpSpPr/>
                <p:nvPr/>
              </p:nvGrpSpPr>
              <p:grpSpPr>
                <a:xfrm>
                  <a:off x="4314138" y="5349711"/>
                  <a:ext cx="2357442" cy="637390"/>
                  <a:chOff x="4314138" y="2427383"/>
                  <a:chExt cx="2445716" cy="661257"/>
                </a:xfrm>
              </p:grpSpPr>
              <p:sp>
                <p:nvSpPr>
                  <p:cNvPr id="128" name="Rectangle 9">
                    <a:extLst>
                      <a:ext uri="{FF2B5EF4-FFF2-40B4-BE49-F238E27FC236}">
                        <a16:creationId xmlns:a16="http://schemas.microsoft.com/office/drawing/2014/main" id="{2010605E-939B-4D31-9614-E02FEA2FD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4138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30" name="Rectangle 9">
                    <a:extLst>
                      <a:ext uri="{FF2B5EF4-FFF2-40B4-BE49-F238E27FC236}">
                        <a16:creationId xmlns:a16="http://schemas.microsoft.com/office/drawing/2014/main" id="{8429F1AB-2100-4717-88C8-EF78FB5798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8135" y="2427383"/>
                    <a:ext cx="1161719" cy="661257"/>
                  </a:xfrm>
                  <a:prstGeom prst="rect">
                    <a:avLst/>
                  </a:prstGeom>
                  <a:solidFill>
                    <a:srgbClr val="EDEDEC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0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:a14="http://schemas.microsoft.com/office/drawing/2010/main">
      <p:transition xmlns:p="http://schemas.openxmlformats.org/presentationml/2006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6c2901310f31b1a956353b0ee2490eddf16f491"/>
  <p:tag name="ISPRING_ULTRA_SCORM_COURSE_ID" val="C27EFA14-1A8B-4E25-A40A-B36FF462590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t3aUfO8+LqUwQAAA0QAAAdAAAAdW5pdmVyc2FsL2NvbW1vbl9tZXNzYWdlcy5sbmetV/9u2zYQ/r9A34EQUGADNrcd0KIYEgeyxNhCZMmV6DjZDwiMxNhEKDGVKLfZX3uaPdieZEdKbuykg6SkgG1YtO+74913H49HJ19ygbasrLgsjq23ozcWYkUqM16sj60lOf35g4UqRYuMClmwY6uQFjoZv3xxJGixrumawfeXLxA6yllVwWM11k/3z4hnx9ZikjjhfGEHl4kfTsNk4k2tsSPzW1rcIV+u5R/lD7+8//Dl7bv3Px69bi37AMVz2/cPoZBBevemB1BAotBPAA37SYAviDXWn8PswiXxvQBb4/bLMOtFhM+tsf7stFtGEQ5IEvueixMvToKQmFz4mGDXGl/KGm3oliEl0Zazz0htGFRS8ZKhSvDM/JBKWChq1uXMDee2FyQRjknkOcQLA2scy7K8+8nA0lptZAnuKpTxil4JlhmfwBnz+23JKnBNFXAKwUttOPxT5pQXo07Xkb3ygmlCwtCPExy4uxVrjIsMuSXVbgaiRHaMIwAoacXKJ9gmhmXGHNlCDEOYedOZD2+iQ5jx9UbAWw2NY4GhBgtWdFkBR3AE7IrjVRi5OmngClF0S6vqsyyzA37sF6oL2AucECjokD1wojF2wFBjDspRlixVXWBzHMf2FCeT8AKIDH0XDrEIz6DdzoZYXOIYWgTHXTaBfe5NbU143WI7/u/6K6WazuIO0TQFO52+LZd1BSs6pdAFptOqYV5i/HEJVfNs/xtd3ABCYk291nzLIIQy62YPaIqDXc2fj0vvt+TU9nzsJkAoN1wlxIiddkZBHgqpEBVC6g2AX5ptaZEydMVSWgPh7+BvGc/M33SxTSSfav4XoqqVlletKgUuvng1el5oHvFBTVe0LHr0+QOoA018vNm8rmCnSrH8VnXtYi8To+8SxXP3pbvufzfVpy7P3NED/0O3EzfCNPGg2ydc9rfAcBRp8YXTQ/S38oJTcLRo9A0E0CuuB/gMwhYgkOipGOeQ+YMQzqEiA+xXeBJ7ROeYXVVcdZ7ZplBNvb/NkRSGJMEUu+fJFbuW0P+C0W1zdIOEG+KMnuBsECH2JosDnW5RAgho3YwPEJLgOew/64G5nONdBht5PcjEStYiM3Im+I2RWKhNnbPHM8t1KXOzKmi166VG4U+eE0Wzuahxuhhw9sbYjpxZ4tiBg/W4q3tY9DQCLuuYfBInvj3R5kDqnKp0A+fKtayLrCdQM7G6+NQGsDalMaNluvn37396YjyIpFlF7eqvg0CgQ7Uu4a9gvwdSserPLhBiTw7tzEMfq3bC39n1HPiJB3T4LpM0bQ6tXOawNOr2C2xri2YTYjuzORAyNvyTdZl2jyn7CHM7OgNRMrOoNZ7T8gYUjUgpBqGYVGsCqmHe7y9ZtRK8YENsn3cm6A0Tb5HYrmtunNB8gqc3zVmawVydtldPAVfPvmDOzA5A8B7gsYyrgYDmjNnJCzR683zf5tvHR87Xp8pc3I9e793j/wNQSwMEFAACAAgAS3dpRzWkLC37AwAAIhAAACcAAAB1bml2ZXJzYWwvZmxhc2hfcHVibGlzaGluZ19zZXR0aW5ncy54bWzlV91u2kgUvucpRl71shjy1zQCoiwxKioBCs62uUKDfcCzGc94PWMovdqn2QfbJ+kZDxBTaOJslarSCkXg8Tnf+fvOOZnG5eeYkwWkiknRdOrVmkNABDJkYt50bv3O63OHKE1FSLkU0HSEdMhlq9JIsilnKhqD1iiqCMIIdZHophNpnVy47nK5rDKVpOat5JlGfFUNZOwmKSgQGlI34XSFX3qVgHLWCCUA8C+WYq3WqlQIaVikGxlmHAgL0XPBTFCUdzhVkeNasSkN7uepzETYllymJJ1Pm85vxx3z2chYqGsWgzA5US08NMf6goYhM15QPmZfgETA5hG6W6+dOGTJQh01nePakcFBeXcfJ0e3wVOD05aYBaHXBmLQNKSa2kdrMYUZpFgOUC2dZoCgO2cFSQ2f9fbAHoUrQWMW+PiGmFw1nWt/MvI63sjrt73J7ahnXS2t4Xf9nldKZ9zrXnuT/sD3xpN3/k3v2Uq+98l/hlJ5z9qDm+FV/27y0ft93PXL6by7G3qjXrf/fuIPBj2/O3zQyitSyH3D3S1jA8sts7RYLB1l8VRQxrF1vqmYAo3Nx2k6B192GHJrRrkCh/yZwPxDRjnTK8M37NF7gORKJRDokeFS0zH8cB7gLCA6hgTbMvX07Zaob853Qnet9YewDnrZwM5LqFj15Fz+ZNfrp2db34/OnnD+kJsNqjUNIuxGvWmm4slGaibFTlXMM5lKHm4DgngKYZ/GUBgy43smOihZd8gM+cMx1KuUUe4QpjH0YKussqnSTOfDrFOUJIiFUxfIzXgvFUFEU7VDlm3WzSAJWqMNyWwq7OH3hD/KjIdkJTPC2T0QLQlyNIvxVwSkOJ7ILJVxfoojVBPFGbq3YLCE8LKMoTs0EWeoacrBQVsLf2XsC5nCTKaIC3SB0x3PmbL41WcBJ1SpB1C68fGVHQrd/rX36ZUJkIYLigPzeeDIDogT/RL4FGMXEk1wLjGbBQjMTEAzBXl9QhbmYmXCLG07oou86KaQOSiWm6E/FhNfBMhjJtbLpgRgQAWRgq8IDZCBylBowWSm8MSSxUKr/+SgVSVM5K7Osd3QWBpCWgatVj86Pjk9e3P+9qLq/vv3P68fVVqP/iGnxpqd/e1H119pzW9W7RN631lpT2g9stie0Hxkve3pdmQam8YI9/w9vLfX03l/gjVcM1kPD9p8H/yKc3Zw62OevDLcy9NRRnA48v4oBYiZLdVC5cz2B2WkBu/LSI3s/hgWdkcpF3D4z+2mwfHPWcyQVy/W1z+FuT/0L4Kl/csw99dN2Y80+/8lY/Zpe8XYuVM03INXSvMmZoLFmEezQ7f30NbpSQ1vKQdfVSqItnuvb1W+AlBLAwQUAAIACABLd2lH2lqlXdICAABRCgAAIQAAAHVuaXZlcnNhbC9mbGFzaF9za2luX3NldHRpbmdzLnhtbJVW226jMBB936+Isu+lpc1NciPlhlSpu622Vd8NTMCKsSPbpJu/XxtwMQRKNihSPHOOZzw+MwTJA2HLH6MRijjl4g2UIiyRxmJtIxI/jsNcKc5uIs4UMHXDuMgwHS9/BsUHeQVyiMVPIK7l7HEEdZj7+8V6d3sNpYrhB3N/veojRDw7YnZ+5gm/CXF0SATPWTyYWno+gqCEHUyA6Wrej6REqicFWSOnbbDbBv51lKMAKcGk5PsPwexhkEVxCNRGetia50pOHer707doJyKJKmiz6fxucddHO+IEmkW+D8zTj2d69/+4lZKg4K8yJ/cnd5NFL5TiM4jm5tu5eXoZ/JgfW9msgnkw6SUInpiCNjmz2+lqEgxyKMexbj9N2PnBLNgMEsyBTCBT1enC3/SGsOVpC6P66fY9Mu0qOH01dW0NBHPpIYWlEjkgz65Kn0z550uudH/Aco+p1ADXVINeddKvOJd2m6atxv2BT8JiB1QZasQHp3kGmzJfB9i01/jNZl2MCje/L5uToIBTZXQyrI018rcu6wXSMdbIN0pieGH0fAFve0qOveI1ri7z++prLzCsl7ZedmW9JtKzaVzphK4MFpPxGJbSpPNOMjC3hrzCVqbkXeSEGD6RBCvC2S+DC8/FYSTyWo5Kad26QoooCl1yK3LUQ9q9r2I9rMbynVCfrVyPlB7hj2OsFI7STL+T5HhU8XSP6G3GXjfDDEkNB/HE9tzhFIn1kTIsDiDeOafyWgrjCq4G87K1+uDIc4qAvO4qo2qTrvKzPAtB7PStEbCyadpKXEqSlOqv+iDwCXGT0OMsmSrV2zFMvlTpGCoJABZR+iWAclW6spwqQuEEtvUdQ3HivqMhqUXap7eVeoa9chVXWVqSdLqoVmQ1KGqpuPs0HR2ED51WN6P0DKte4VAWB2v0vR3BdcqNoWxnmZGeO8aKdaWkxsbaf1lAbTR/Jf8BUEsDBBQAAgAIAEt3aUcxyaavzgMAADMPAAAmAAAAdW5pdmVyc2FsL2h0bWxfcHVibGlzaGluZ19zZXR0aW5ncy54bWzdV19zGjcQf+dTaK6Tx3DGjh3HA3hc+xgzwUDh3MRPjDgJTrVOuko6CHnqp+kH6yfp6gQYAsFyp/F0Oh6PfXu7v/33212oX37JOJpRpZkUjaBWPQoQFYkkTEwbwX3censeIG2wIJhLQRuBkAG6bFbqeTHmTKdDagyoagQwQl/kphGkxuQXYTifz6tM58q+lbwwgK+riczCXFFNhaEqzDlewB+zyKkOlggeAPCbSbE0a1YqCNUd0p0kBaeIEYhcMJsU5rcm40HotMY4eZwqWQhyLblUSE3HjeCnk5b9Wek4pBuWUWFLopsgtGJzgQlhNgjMh+wrRSll0xSirR29C9CcEZM2gpOjY4sD+uEuTonucscW51pCEYRZOsiowQQb7B6dR0UnVEE3qG4aVVAA3ZJtaBr6xawFTkQWAmcsieENsqVqBDfxaBC1okHUvY5G94OOC9XbIm7HncjLZthp30Sjbi+OhqPb+K7zYqM4+hy/wMg/suveXf+q+zD6FP08bMd+NrcP/WjQaXc/juJerxO3+09WZUc2al8Pt9tYh3bLQm02y6RFNhaYcZicbzqmqYHZ41hNaSxbDLg1wVzTAP2W0+kvBebMLCzfYEQfKc2vdE4TM7BcagSWH8ETnAOEwIBga6aeflgT9f35Vuqh8/6U1t4o6zB4ORaLjpzKVw69dnq2jv347Jng94VZx8bgJIVpNKth2pSstCZSbHXFPqOx5GSd0AQIwiGXK8UwDxAzkFuyfmtsBUyLcaCOta1VJ8LsJJekWOmt9q/raFdD0hysaOOSc8LvKX+SBSdoIQvE2SNFRiJgXZHBfylFmwsHTZTMSinH2iDNGaFoxuickksfRw/gIivA0haYU+M8/F6wr2hMJ1IBLsUzWNcgZ9rhV18EnGOtn0DxKsY3bszb3Zvo8xubICYzDCvwZeDQb5rl5kfgY8hdSHDBuYRqbkBAZRJcaFr2hzBSqvmk6e07xbOy6baRJSi0m0E8DhNeJMBDJpbnwwMwwQJJwRcIJ8BAbSk0Y7LQIHFkcdD6HwXoTBETZahTONLgTBGqfNCOascn707P3p9/uKiGf/3x59uDRstl3ufYenPb/PrgQfO2/OZ4PmP3nSP1jNWBU/WM5YGDtWPbkiqzg0F24t1/iZf7dneD1UO77/avznLDv87m7N3HkHnkw6YyQR/F/iD61QsQauU1FH5uuz0frd5HH62Buwj9jWvgFQKs86m7HbDQOcsYMOWHTeqrcPHwGXdM/Ze4+N8twsGB/N/WwD2tP6pvfTavh3u/mlVAvv1Ft1n5G1BLAwQUAAIACABLd2lH0sl9maUBAAALBgAAHwAAAHVuaXZlcnNhbC9odG1sX3NraW5fc2V0dGluZ3MuanONlM9vgjAUx+/+FYZdFzNRFHbDH02WeFiy3ZYdKlYklpa0hemM//so4qTlMdde6JdPv6/vNa+nXr8cTuT0n/un6rtav5rrSiNaUyInj6ZOO/RU646kyYa8JymhCSOOhRTXrb/y+UZAxg6rTNfHN20rG34O13+2mMomngEWAtAkoBWA9gVoByjwt5FZndUlo0aZ17lSnA0izhRhasC4SHHFOA+oGs0ELZgXRNxBtzgihuloFMyWT13kzdFFvjsLm1zE0wyz44rHfLDG0T4WPGebrvi7Y0ZEeeH72m4S+iZAE6leFEntwAu0XCC3m8wEkZLUcV13jKZjEKZ4TWjDd7zQ8w/UMG4nZNFFIhN1pacTfxgMm3SGY9Kq0gjpaWKs9LpfzQunyEHVybje0AsMguIjES2rha+nAfIsz9ohQ+Qjz+AEj3VFWuj0aRJ6CEQpx5uExRdu6aIpmoOcPqy2rcsyCdy5YdhI9HJrRgtxq4V2QEemXQ8H1PV25yqwc6UVdgVtpf+MywEtgwwL8CzKfkX0+qPvYKVwtEvLx6E87ad9rjvevfMPUEsDBBQAAgAIAEt3aUeWUXBaugAAAKMBAAAaAAAAdW5pdmVyc2FsL2kxOG5fcHJlc2V0cy54bWydkLEKwjAQhvc+Rbjdxm6lJHET3Bx0lpqmGmkvJZdYH9+UinSRgkMg//F9P8mJ3avv2NN4sg4lFPkWmEHtGos3CefTflMCo1BjU3cOjQR0wHYqE7Yo8egNmUAsVSBJuIcwVJyP45hbGnxqINfFkIop167n6fQO+WTyYVZhdiv7l/2ZgcoyxsQ12i4cUKV7SjPCyGsJk3PRmFtsHfBfgFkDWr8CPIYVwMcFIPj3xVPSkUL6ZgqCL5arsjdQSwMEFAACAAgAS3dpR2QMvbZ1AAAAdwAAABwAAAB1bml2ZXJzYWwvbG9jYWxfc2V0dGluZ3MueG1ss7GvyM1RKEstKs7Mz7NVMtQzUFJIzUvOT8nMS7dVCg1x07VQUiguScxLSczJz0u1VcrLV1Kwt+OyyclPTswJTi0pASosVijISaxMLQpJzQUySlL9EnOBKt1Kc3IUNF6s3/d8Rbemgq6CL9DQtMzUFCV9Oy4AUEsDBBQAAgAIAI2quk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S3dpR9F2l/OoCwAAI3sAACkAAAB1bml2ZXJzYWwvc2tpbl9jdXN0b21pemF0aW9uX3NldHRpbmdzLnhtbO1dW2/byBV+768YyFggAQrrfisUFbzaQmTJKyp20qIQaGlsEaZIlaSceKGHvAVt3os+tkVRbB+KPhQF8tQfU6Rp8y96Zoa0SJqiSdubXa/HRAxrON+ZmTNnzjkzH6l03HPDklauZy+Mb3TPsC0Ne55hnbndnyDUmdqm7Rw62MUeLYgWIUtf4GcF1zZ1p4BcT7dmujN7VjjVTRcXWP0AgQy4cbLyPNvandqWhy1v17KdhW4W0IVurkCOVIKrULwZZ19g5wql0p802Kk+xfG21LrQFko3oiItVdRWRRQSMVN7sdSty759Zu+e6NPzM8deWbMsfZxfLrFjGtb5ppmG0NpS2TRcr+fhRULnZFWR1UoG1BKmzsWbvrWFuthopwNN/QSb0fZqMrmywOINpigjhrwwXMMLIZuNVrldTkQu9TOcpPlqqd5oiFsgFrSRgGnXymq1nYLx8Btvo4hKvVzfUtvUL7GT1IQiy3Vxy0js5WqZaESC2lLryRjHPiNaToI1Sw2hrqbDTFufwZrfdK+iNlUpHUMGR5rbqLrRrkjJDUUVFrGcTjHkULa7mBUYAjpjrol4GofaxZ1dzs3O4x59jlirt7dYylaf0xZrlVrlO/c57aakNPO6HKVFrlu4nIZCrtwup/RlvY1QJlcub9MSyJXP28BKgyurt6lWyJXT29AFV8vpbbbrLc3bpEztVm8jl8iV09ukzE4ebxMpCOU8x4Y1s1/3rFPbBwauRiJ33W4JMQWhVlNoyS34VIOVipo1paK0kKzUJbjXrsrtqgT35EpZ6hRjIphcB0/BvSRL7RQjd68DepaLHa9nzfCbbjVaO3wrOoI9B9QP9dxuo0auddDqmtkJqpXrzbqyrgjVarWBpLpclkvrZrPdFMpIKdXqpepabBE7ROV6vdxurMvNSr0Kn9R2A6TUlHYD1Zq1WkVeV5QKoJEgiHJFWjer7XJZgNaUVltaq6rYLJVQuVyu1uR1vVFVxRKC2lWQIVRbRIFVuSpWG2tBFMqtKlIlVVRra0VWGlIdtSpKo1Ra10SxWiptlLsZXVhdm9LMwwnUeYPAxClIvLuxtqhxdaYrx4HKY7wAK4cwd6K7eEDDnroyTfTkf3//13+/ff+U2TDUJsl6UPkqK4+UXi0KEj27GsnPO0X6d2S1hFP9jIGzu1Oiabo/kixI6sO7O8zGMuDCoRNgNFHPCvPbYpl6GmhL8MzSzU30hIZorp5WOyF+dndYsp4dFgS17g7L1jMhQxG0u8PcYA7cpsmbNbIlkHZ3WMKeBo1H0u4Oy9jTMbFQCmqhKfvNIBoaQBs0Z0+tfi2YdndY0p6KikdT0B7N2lNBCeEUVEfT9ky4IJ5CD2nengl0FVBB4zRxT0MFaksyIv9j3Jd0FtAKTG7YufhFVOShOJGGB4fC4NWkP9wbTsTeXqErsVWJyLJ8Umm03pTrjaedoo/LKEk7EPr9qCxEhdVL2WQNxqNhfwIClf5koLwcF7rkd27o8MW43xsoha7/R24BhyPlqNAlv7NAX4xGymA80fo9WZn0tMlgOKZ66StjRS50X9krNNcvMPJsdGHg18ibYwTu2XAwck1jRm8Ql21YK5yhPXkkHPcGe5PxcNjXJspADkoKXcWaIdnRX4M55Bc0EjRlBDIcCILO7eATOv9UAhJMM7eQ/d7efh/+jUlH9o2zuQn/vFv05lAZwPxhKwPwQNE0YU+ZiMOXMHNgccOcoOFzMLTnOUGvFA0sQ9EywAbCUW9PGPeGA2JcI0Ubj3rSlWVNdQvZlnmJ9OkUcAiix4Vhr1woIcaGZ8zG3NwNacrXL8Cse0I/wYSZTGRY1JjPjAsMvXBmmWYKlpWkyGSuvn7R+8VEFXp9RZ7A5MnD48mYrnrSng7Lw7I9pJumTYYBTeuzC92aQpqGp/oKTOwSqs2MGa221GHwpDO/XhnfIN3zl9ZX/qocyMrLr3bv3LveuA9u5Vh3rGxLLCYt4hmuD3kBqSR0HeL50rtpLCF97N5XR+5hdIeCpm0dWpY5uvu4Yl24xaA0sHtlBIER3IFo2LlAygFYDPjAhW6YuYC9gQrN0e0wZO8OIpuUXAIGQ1/GwEZ3EHMEcxHpyBHMUT4Rx4qo9cZE6/iEJKQZwHT2mB0k2w7ZNpgY9mhX9nOCT23wESbWL8jRpDc3XGZQu7drL6+hBJ6Y+Muwa/cFDaBbZ5TXQdAx01iQzDyb2BcHSqBN5o4jKjm2V+aM+j7TOKcuGaZqtWCaWbJpY+2eOvaClpq6Gyw2FhR+fseOsCGOWLuHoTYzyNUUYSTtTyRhICkkWyRL3cyOAzMnPeuPtUlfEIkEsPeF7k3nEJBOSQ6fXRbL9mRFFUCer14N6850/u+3f8kuJtYfVor80p/llQOrmPgx5UreLwe2h91fZZAzFsQolH7ICPST5QCaPXem1uDrUhiPBWn/AAxGo/Zhr5xppuQjLORAGD0HN0JTuUL3QHfOwQ2NbdvMK4gOnxiIl7sPmz3EyjMNC+eE39mvk8GPe4cTQZbp5goWimlMz1l4nCEd+ecoyIRdVg550r4wAEcVE4lnhpdfJg0VgU+Adck+b1blRWLkuCrY7FhhR2yvvMgG2PIc2zwkRwfXz8qgAjnpODFx13PInin4FK7hzu3X/tx1KUfVKYaL4lUPoQ+HJKv0RUbL4rVHGPZYs1BVvyBe78g2wUNKbDSh6tHyOEqSRHqyFu73Vdm1jkPC798K9XxTGK8/wG+8a/VDhfH6GgkbQ9hhXAPF74SRwWmHqDvh8iwzB3WwpUNhoN/gU7QO6UGfnHq5oS75BdGaC3uGuzT6jY0F9hczKQt3uLilxx3rKo4fEMzJpebvp2I3NsZbTLfejmd4Jt5u2nQcsADDs08/J9m/XydpAbDT2bgyWCnyLpf4WQH2Gvp0viDn5QXky3hWIOrc0DtJuGXgzYgzy4VcUGdOfXkunEVceAjBWOdUiM1WejqoU7ympk4xbYI6vtjt82etFifYUcAEDBzYZrQsXHsenHIc0cQsCttyM4z35iDags1GgAkVRKyKpjXBUmEfwvcXK9MzTHyBAzcVKgipJn30HReWRrplC14fn3ph2/ZLci8B389tDDFcO3pjK4zubRJx7E6+kOPpJy4dfYKrCuLOxlclRKLARRNjD3tn24vNejGhKai7TfudYjjCgoNK4KxSiaw9JnCisec/Jhp5KmRySI/qJwHk3oiuzITV/RBd7OmQnEQXezzkCxBdJfqESG6iiz0ichuiiz1IkJ/oKtGfL010sacR8hFd7GGRnEQXe1okM9HFHhfJS3Sx5wDyEl03ai+Z6Lp5ohOILvbISF6i6+ZZ4kQXJ7rilM7wQOgNwudsha5mO87lT6lkfeXNwXjmuotmhku3CLRZdhgYOwojWSE5IJzZC92wdjnN9qVpNnYYQs7mj4cjmeiQHIbolBN4bTuziNEs850o9gbSEExTGofkj4mYQLZBqKopmA6eepwS5JQgpwQ5JcgpQU4JckqQU4KcEvxOKEEwk3tJ3HUW9hY2OaXe5WwkZyMfPBuZegR8ezIydIqdiY0M1X/AdGSoT4+Vj/TwktORnI58iHRkYFOcjwyzjhHHeRMdmbLksvCR6Y/GPGxCEj35+OFvn3737ulDZSar1bao8FfwApqwUqmpzRp/Bc/Mzf/d/RU8SZUlReWv4D0+ZvLjh/cfP7z9/Md/3p6e/PSHd5//9PvPb3/z6f1fb8lRfvzw2+y94EQlJyo5UcmJSk5UcqKSE5WcqOREJScqOVH5wIjK//z53ad/fHsrprLImUnOTHJm8vEwk5vOcGLy0RGToVFxXpLzkvw1ycdFS4aqfv+8ZOR7Qx8q7dikPzlpx3qTXPyFSP5CJH8hkr8QyV+I5Dwj5xk5z8h5xh8/z/iDYga/BxKPU24/esqN82WcL+Mv9nH6jNNnnD7jXzPKv2b0sX3N6Hb75/QZp884fca/ZTQTeRYvAyjI2/r/YP8fUEsDBBQAAgAIAEt3aUcG8hVvxi8AAJpSAAAXAAAAdW5pdmVyc2FsL3VuaXZlcnNhbC5wbmftfAlUU/e6rx1se7SttaXQVoRWQA0CKaIiCOQoUmaQSWRKlLHKpGEMJKS2tSgokTAEBJLDJDJIKkhiIIRWixASiGghhgBRCIkSQkpCEkOmF6gKx9Oz7nv33XvXe2uZtVh7Z/+Hb/p9085mXzji4/rBhi82rFu37gN3t8P+69a9DV637k36e+/orkzYp1/SHd5I8Xc9tK51yPCp7svbcQe9D65bdwO1UXVive773067haSsW/dx6vLfG5Oxxpnr1vkD3Q8fDMwECyeE+ERBiJFMtUXYp3kLfv5388QA0ybzkv6Teh0lQvK1wohKwq/vHNLb/yb60a3Lm/puVb/d7/43668++vT0qfzjf79qvf+3o++diZyK3MLu++ytu7zfgH3vfnLo5lJ4vtoQlP0MKwAnpwg77qoi7vvGX7frK0tp7ZBT5DmtjnfLkE+8Dj//FHzcm3/+z09/YU3m5ucfO3894LbnH9e8KZfns7lufuTns88bAvIMns8uNHFZeDEbWrcT/HLz4jAAWDMJUg33kSUTPadlWEgWpzb7xW4+NkR/MrwXB+9lcZ4NiWCNmYrSZCRvTkBRpPFf7OGzl3iUnIA6DXsswYGUTXjlXUkt5OWgtesuMFoPaPfmdvc3JL/jckYUhIW84B6eSmYqnxHAOL4a+gGjiZR0WW2y+gImCWUYYlOEZ/KrXMdN7cZ4XRSRN5/NhRU5zMOx4/vk3fPxnzwXibTT1W5kJ7TTb+AiR3XdF5tcJI50XIqxjIFyLPZA67yMgPVuskF+Stc4UX97Sle5Ytw9D0NKNIor3SXZS/94O2no5VZPoc29ngVfu5N0WjVzcRHvMobN19+OvMLeDrD1L07YeKnYmJXkTfFpLErtpY1bUXPYfQMUJiLxhUYjCqBNfh5lhnt3FynbvDdcvG7qWheNK97KssI13AzJLy6HO8oFeZg0jpBp80/L0i9h9ICS94pggdTQY1wJiaHan1zhSj+cV7AXRoexg/Iwhuo2xykzOV+vVkDe98KYVjqd8qQhvI4A6MBQaE2Li9vAxQ69cmZQOcoafwP95g72EH8gig6Nmcy4lkmN4moSbHuGJKZM2CrppPpMd6r1xkt77XZHg+N0BHaW6QFulH5OAp67S062PMhzOcNHxD+1ppWOY9USuETjoCF86b7ZxngHm8GETzC3vwCTn26nF5gsBF76TwNR7z+PcuQTtQip/VznzuuIvgtv6g6nTfMMdIfvTPzIy1cNL0wtO/sjNz3g8lfXmsw3dIf9H/du1B1+KdwJXr5acPjfL31UyMdmz8/Z4BR0Vj6Qkrl9Gzrkcvll1pHBi7Qjy/PeN1Y9epeRI5LniIahnoe5+dSE/ovXYl1dl/f8Gj6fgsu++dvHmxX3o78JbK+tXab/2eHDnS/PCbDZxoYPPy5U1y3ZOCUGDBYULJM9/vBq6I/e29pwgci7DYlNrOEVnt5nG4ZmXujXrKy8FcPWKdHHdpnp78IIOv1zU/+jAZ35X+71+vxfz6FjMCWbkyNbYvZo5oLwWSOsAF/HNCtcjyBClHXz3PkVRIxxF8UXfOFTc6w4nGO2ggbR+LP83QEm6Jc25e4R394IrDQA+ILUqSFthmj0N3VXtm5dBt0vXyqHckGqx+22lIVLwmHLXNW9Tep7ta7oAJ+9B+xXTHZQhoGl0uIhyrE2L1JeuMhlzVpqNkc5KakNa3pzZjv094uV6S9ZF/9cVBs2KS4lOshaDxMtYwrWjn1dRMweYv892IWaSJOe4N58CbPLuUXkO0es0rPptWEfLozeb6g6lZ664is/jGvrFm816y5TJQzuFSDgO6j358m2iC8aX2C7X+214VIcDiEbS34L8X57NDUthiCf2VrsP1R3mXryCCAmGrRmLjWR8sFiGhcGtO/cXj9Aj0H9Qj3pp9PPooICSzhHv+P1UnwsHDrrM2n3xN1wAs2np+CTP69iNCcG1NC510pPVdAGJFcvU/0cYcHbGywnRKs6p0brCBTZd5rV97kY0B1T3+BIz5dERXBt8ZYxlwX947jVqUlF276qPxS03zAsD138OQaw239DEKqQ6VRUG9SUWNCbFo0NX4WEqu6JW+GZFpPD9oBd/oHhZrDBkagZvWrD6ynD+zIsQUzY1vLmHByUtLp9pvvfTrPy700SijcDsmPdoVWGWUIBwMN3NrAxn5sNwYeY2Pq+lDbJ1m6DqSvY4UJtGO8cNFmgV6lnMSKpSyi3uzlYRDAq/6e5O+xub2voCjT75cYg8azTN8OX36zNGoJVlTnwqxOxNw0XTIhFq/ZzsLvNbaXlOkCskg5svBw1c+/cd5JxG9/ZyF+rKs3N/mlmBizUb+DH/Ml3lghFJrAmZqEItr03oGOwqNTkMjfd/yVaKmasPHKLDTGILU+iuEdu3KT8cCTnQ8CPUFOvDSjl6aXhrMCCcYuRuScrcfUdUkhBCHl8WSp0+K6Ze4KunSSNJxjpUZuQzRR9l4pxfUfouGbyh1V5KRGAHUlL++4Rq8ilsx1308BxObF2odvPeRUU2I02hsqrb455rlpGMr5488oczuSQv9s4kzu2eyS+ZzDjQw8/dF/X9QclXNkavne4JgVu1PoMnIvq/mAxcYfrtUCOc8E9u1hoRAWs038AR8O23gSrgpOwa5QCeLepF2l27pcI8geL1tAn7xXvOFPng7WpH6m+TzvwxUTSKiMHqId6zNddNbx+g7LxnrPXhtrZ7Gy0yCj12qLHVyZEzOqePtBFl6B13PcwuZmpniXOBh8PFX7ta273QWOW9+Twk/RVt2TTEPaf8o/ZpV4q2RGUamg/0v/PFLPtUs19Jm98C6R2fRjEifKpz/rYbtEGw/ZexQpQvhBYyfaZPNu4ZDTtXukfFBEW5wsSKdGr7CTNsxv397kVJDVS+gw/SGE2+ojEBd8QcWtmfBgRneEb8/fJKt0uKV897qJX1yZjuV0Wwr2rlpuoe39/auFEN7nLD2psZQp/svUS9rdC2+w1wAWRypKC3pt76nbRWbQ9FWPwsVNqamHGnk71qtfIUp64XXSMWJTek3+WUeI841tgj14jT0FRuKjOfD0UUezIvZcGnmot2L9Q8E3GqnINd5CG+gl658km95x9WgOKRMJ7e3XT8jCzW+vItcNnVtEwbbq+l6BXZjTlkp7iWOKcbNKdFtzrKR3PgF0qD/BYpYhxdnFp9RZ/hM7YObD+rC5wxQhafaTU+GastlqVYBy6ag6yYeeHHq1aKKRo4wNeYM3sHqyPB6Yr68BTZwN5d3Ntoo/lS23ZJRkNuKRLsqyyzYePbsBUTqVgGo5szXKtzc38gunstkq9orIp4NO35Y+3dQEArVnmw+YGbYMdEOxh/8VAvHvBqvca2hpERNs2SMfTxJUAz9YUcz/ue1jDRHEdyqJx0mPswBdbgavEc5rQX0ItS7o8fMzsU4v7Y6I5ytSswLTigow99uA1MY/7XlGi+0d9lP6kAg/qMCC31eYB1c8aJvSd6q/MRzMDusGib1PJq8Z75u53+om9OVFt5SAJrHF2ZaWK7VMmdCrIqBFw7+mwS9yoLwKsQqbC0H6QT/BBuX9e2Nc5fw6acoOzI616vHl7w7dBnDsIq3yjrFVubN0BR0rWn5kIgEHN/TzOC7Aev0fszFA+A6RBTb0LzlOFgGzsbyfdcic9QgvWOFvEh91F94JQe6gyu0P1WS20/kJrg6qp1JE+3DkvI9t6NyNlmSgrsOqbEtx1w1UVkboM7V14u+sPFpSRqI2HJ85BJc/s0DOdKGS/9Yby2fdwei7QNYLPo+9HhX3mNSJ1b1N7+5h5XEDvnjnCsjbW3ivc33fTMtoqG1HqDLrjULCWBLsu4VreD3qbbWAZ2IpKj2IEUPIhCOAA1fPyyJ+TmG4ou07+iVxKvgrfxD501X5w5zJ8V2NDl/dAQdP+W42GnxbVBidNB2IdvgHHDaD0XAAHkpR6dex0lkksN2s19U7wOxs+TKx/390ajeZaoR/AR2uj/fvHR+XQAOj4GkmK7teYb7Jq7joyX+RWsJ/61EngpwupoJ+keyztfFatIac2OgQ7pu1wLQ1PrR5XXoGN+fv8MCAA3T3pCcjm3lqlW0SNQWWR5s5BjSNHH5S2Zp/hFO+XP+3HdV99Wc/4WgG2NO0+Ad4pD9x4rpKQWp6v5O0zGOmuWJPWY40WNivCC0/vl0xRikwi5q1e6lHXDv1/cW6X46R6vAnXLe8WOWIYvl8pwJDMx+dcIVRn3zXuris5pXG+jtLfo6DsySKRzUz+nMnqFuDJZ3dtsY7qxQcoytIPZF09ar9ceubI5toZTp0xOD/y3K7V2T7LhWAlZtPI032kZMto/yMrVaan08IFX4dO/tycMBmpVDDtXADLjXh2B4IylDKkJDTsuy5PFDEE56U3+AIcMbkocZSPe5qH0XU/JgQ2T6OqhEKc7i45COLpCJ94+zXpqJKbWhPcPRuEothX6hkDAP6/1R3u99vNStb/G8kRrBxjYpH04d2KMkSbkIzYTuQTHJDzDGb719SoWO04yDN/HETDKKTwOYdvCN7+WVxZx6P+aaMlo3Zh9ZQZqlC9jVFeixR38gRlcgazjPmzEzivVPFFCpKiDdiPELiv4qnPfeA7WqXPHs/Le1kZkwTLTwm9XgPniz+yUTj0/uY1j5tx90kZo1yVksTW6/vhc/DwjSiHoazfaZ2ifYIcNndvNGcvrBIWRuFIz8TZlfSxKVdNiTNpxllOJNgaYem11p2B63tDDyXQLkkppkqedewoIw7KtghAzxX1XYBFu7ch5qIRCEBE7AUb2mXpGWaLMrFdjUVLldc8iueK2KPC0UAUgLg2d9nNRodF0utulpkdDDrSsr6fcOSYyJPgcjjIg87vf3oI4LPNtYp7Q6yAq4RROwSCCtcK7hl/i97q1Z1lg06kxIkkb2kZNHvVCc/sxl/YjQ9r236u1wFq6lrZ0iAyjW+8YalHmOknnO/nC1y+Zca3c62JzEOkgc1AdyOTev+MU4z0nr0ABE9u2w4GbgdVCBmm8pmFUXGctzSlmO25JkPqvQ/Y6f9e3Z7zsBMPQ/rr5tyGv87/MaG99AsmAOx/qu4fZTE0C7vR/JntsJYEEF4JLZ8yY15wp95w8ilR2IvLmuE4tsiaOLMARaJRJBCjJFHcyWQWMvf39EXrH5TEk9bUB7fcGwtrtvUerDv+0Gh9Uc2JbqQj1ESJh/AlIcWmsJYOC2pUXfEx42T9j9sflclnzvgn0SNjlQ/djbKVWcCUVHdZM71P1ztYUAX904m4DGzTp7DWBNt8DBzUfvGC9MzM/lWlUdr09frcPFAOfbJAHNsrr1SaXcZoDIdB10yB0qfMXHn02iMF5Q4Mh6btHM+CfipTzF0tMxBm9b03Cr4pr6dFGMLaSh0A4ALYj5cWX+5x/nzqX573q318SBdMG9jciRxeIumdgSX9ARJy0oCV7t2KaZtEVj3IEFfe2N5gNPjg+6vSiDyrrAjJPhJnzXpvj5Liz2xIo+4UbEyvLLFMkjZplTWJ2yjkJVbEQXUeZ9wuDELfNkOVq5l05m6c7Sj0anYEzDL+rKl8TZrqcR/ejfqQOmwOsBj9PrL0M/e8AkyPaga1tRftv51tSkJankHPZZdn/H0ghdfBXYhy4tEFEO1S34Z/7J0QeIgdeQszmlXflNsAzP0v0m9vm+kjmJbXf4PeHRXW0kIl2ImjY51yfD65Uj+09AzWosgkOc54yKiJbJ1+2+scqGpWOoJZO59mxhYFzUNW3RBUtC2q1DwXfSjKCIBmBEDr3na/sFnQeBiQxNMtwS7ZFDEkcFaSGl7RlElNqf+9nLFFV5rMpw1yFaPxPf3q1UJvPs4/qe7mNfQhU3l9S5nrBa6g+AvJtZKEImVAlingUOzTwr6hzRYCDdUiZnQqumK8Rx8oud1pVxMba5nUydzbjggnQdZ2xXnnE+0K6265HfxYAHBkOY3S28zcWTcmQcZxjgOmKIwwYMBwIGYD2kFmEaZbXiRK66pa253mXDXfHxuCjjTF4akAV1Kydx4q5DR3Wraz1EET2sa1hg4c8bjS8XtIOyJC0mnFpk/VZ0fYwLx6aWrvNSJB3+6XVeX4exma7+D5mcafQPvH6O8CgEZNvtUFJVwU+JqtsuFtKoIN3cHSB45IWpkNT8FML7Br2o+ocdQaZnSBY8nqMOAb/+OBsf7hdEFD3cNjtCI9YwklpIWu5CMEaaGj/rGDhEz3tkRwfBIOfwLRkq/bScYxKjSR71iLps+tUXrlDYuBo9xvi/S+vGFpK5aSk7sJnmmd96oDzouzRjeKt8PG9SwlN5i1YbE6WLNyLMu5mvpVCNnavVlnPxudTJXf0j8I1a76mrKqcixg68E2DDeb1ugK7QlYOzLa7tgR58tSyomYv7wF9396vnLLbuhC/9OZezjtixh+Z1+eQeGDSyt3iEoTazM3202sCJ7E+vcDKY+DNv/v3fhbe5MKSHk2VVtfcr4fs92m5oVu/hhPYVSpNSKtptas9Hy/QRHr8ud+z/d8VLgJ8cQ5DvLstoGRZcfhw0NDcYdinffaWDn/t9wyfbE0H5WzSGrnI5VFcTg1XcLPEWVAohem+CDlfcZ2UANE+RBfCuprzuT3LP3C2oLkBQ+B1bxNOHW5VmkSh3wmgqcSxWpvBVbSHQz6RLbC6x9ueT82JTyKxGnH44acxIWbMKAHQ7bq6U0l63sbn9Ui5SQJ7qC0/YTxnybpA2lutAU+grYGUHQ9d9PF/S52S/VLny/8AVgW4ie9d4Oqf5mZ2VO3KeePH2YYGYJ4Tk0qa+lXZBYJt3VT/oo5ruW93WrVEB8E4oxUcNS/tmXuT7MTXluCLfz85x5Nhx9lOS1W5/tWsJTrU5OnWLi0geHJnX+O/f1RFrS7cjbOEGaAazr9aBNXr2WWf/dO/QqKmt48K6CGeQeDpvdLM6w7L0JUtlJGQa77ShQJXP8mM+NJai1I9hajJOYtCDe1FvGn9YNgpz831j50ZWhmgJrbJDhlUv6UD4LlKN/NUSAMJrEoibU5K8eJIbM7mqJ0hhh3InIiSE8UVuJG35wpz5y7zO5r87ty5pgMsHq6ByabSV4a8ZwwQqpykUIVpT89d76Zq3GITePcdOLLFsTSJXhwSfyjBGS6Q/hKZKnWtQhinrGysB3TPRfzZ71KkWdTlPWJ/uFcQrLqp+TMBI5QqLjldPcoQasE/XFVwpCcQbSMjOcopb7dwh1WHREzNfwut8nQLKUNZT7MTZvPeXY7RDy6iXxkEtsWNVnKQKpTtBqVbK+WSzKAmHtqZMCcpeHraVCkEb+GzveiijUcTQYqSR2pmT3gJL0f31kQvjFOKZk+4f9CRW4emOKPdSWIl1f7+XKXvph8TALIeLoED59RIJIz79gAJ0prfcTWRP700rHmcWM2XtIJ/d2LOAGnBIEF4/NNOmz1AfUqiJ6tHj8NWRxDd0TroqRdWwzPWHU/jrGxuKy33yKpTU1OdvrGaYgNRZoCzvCEzbBAmgWMJ4QVcFN6lMZJqVzP1nPtmrnMWytwdA4yDPT/nv79TBVIXtA3T2PqEp07hZKw0HbFtSdhI6r4S5KjMZMdTAIRIH1ZpkPVQh6TGOM4sZNp2bjhJ9qxfEzxTjY7bmH3xtJiq5QKtzfQ20xZpV8BPNHw8GRcryc2qhvRUWojENp1blcm+p7pzNNpRa2mvsDb1D92o9LLZwZGHSJjwEQzHOjpVAzlKqy71Jk9Y0fk7WPewCYtztpCRHtqy9bTHDqjsXfb9YGCYauRwu0St+I4DUuCmpj8FAhIEStO6ZvbpZ3Ut5f0l40jdV3ZUdL2oaXs4hfo7T0Yo/9l0MmP4898PELITUJF6QElbpUKeC6hmZ7Yuqthy4ywsDnycVvsr7oqxMW1blEnXFmj0fSRX+9/CgwSk1O6ir/uu3XXk3tl/4goyEh/JcQdKXmnJPcYmSvp0XQmO2rhpV+PpEv24nWMlzy4lAS94tey3rPgmDvUfjhCD2iwdaFtwsl1pMXMK4mdlBEEuN7EwTsYPsfwB+bttx6Cf96nS0AaGpz2BJ5jnIeBJep62eFqYRJbpBnayE9GhZdswHToWyiySrdIfq8dx5ocj226HeV0F6J6ysmak7VmhqCSWAP7WMnKMsA5tLDr6whXj+ZZ+a5NuX+GDo8fnGNhhRlGockMJglhGRjbWBhPSSA2exRHfQq0Nq5lzxMQE76ab0LMw0cJmeX1/XQyAtxn1kuHC570nwRRHVxOThrZ6lB8i96COoAaoLqkM4V4k/ogqbIk1/lPTZ/79SuAH6/QEg8bDMZhzBRl+BRlaBt9m5lYsZSWZu4bTA5s8yWUQxgIHajgVSPpJYqHtguoSfmz9Yn4U2Hk3xyaTMuJDapjqJ+oOSmcus55j2Cy4cC4pobPNvpbSoRIFWy8E8kQf/08pH19y83HLNSzOMQ/wReUl3gSLa41j9iWrKzsC6FVPGskqn9TCEsUR4clAhJDJuiXGI21tlE+kKY5akkVVVAbPL8NHGZmRrOwJzDDQzzLTevd0iJK3T4v6ntYulsXtnJiknBMa9TNcvfPU8LqPeEPQJojiuzS3IPPpX2DyL/asKWqbSUu9sTBPnvuWfqns5OyOocbsyVdoGMayowm4M9IEPKLcEncI392LpFExiNouTQOcRz5HAQbbkVwxNqcp2yHFDvkosh+4kn18/jh94swi4l30gwdDB/cpAlo2OJ4+OUaBERxx3iX5/osH9ussufUPz6tzHnkiOpJtAmW5GuvatQ09XOfQ3/Hlg9zNOEhO0/bMTRz+OIeJKnn5SpDrSQM2W3x6ZPupUHddt8+H/hIN/AEwcDUv4mZTq3NdXmeEd44PeakLOczsFqhLxbBNWGC7rv9OZRv9V3mggTnqHz0LujI0PNC4pp+2LoHDVphw8CLwmHk0MbjQYMvh0PWNb8oXpw7+t88FvSivmly0f+l6UVhccSybd3RF1XcT6cK1//c9KLUDcy3+C7oRclZHRr9RsvLGmVk238vqetYLZGBQ4hQmkUWTksQHVB+AtFujdOycMr4X97CgGgKmyoQW2EDVrMga4iNLo73OeXIYvDPeO1arq/K7HiDOM4BOdr8+df/NEvKWfhh5tAHDzGqEHzsL4FrBCmqjXi0h8vI2vvW1TUSXWla/8XPviPvl61RQHyTftwvTkE2x9cI0dIYWtmLXISQL1Y150ywiKfe8Voj796g/Pb+2yoFHxfXMLk0SiztmZ8Le5VQb8hOsMx7AXql6Z95DrQcOrTQlpyHeRA4+F3jGpVePXVGPw+DCCBXXv1XckfIcxVTM3v+lctzUzEcPWBD45U3Atao3XtkykIPqLyaaef9r8JWZ7Jse2knm/5ZYQEd+zf20igAsE/Aa1Fei/JalP9YlIm6TIUnUmKMbZ5nZzGBiCeeqgmiZtxTnkgUkacqKF1k9WUHZnCOMKMSmfNE0SpWe0FkDRRFfV+EXFsLkfbg2JM5kMC/5LM1jEye1y4hh9Da6VxkExm5yz2k7cq53iDPYrcm9iZ31m4c/55kJps0J7e5rmyJoS3BmbDxqOa/ZDSiIVPRmKG9z1I6iRckKIylnpW5x+jUNtefVIpkpUZyP9LIe3d+PrxK2Obt75hBoKpJQJRNMkf/K4nMIS4JgoubxLChHLilRAZQ8s7wo/A5QiIWpBzGKfh8doJxxkQSgtz11zbq8lnYjQpk6W8wcB+9/VVseSE3KsnzxGaAjX8oXCbpSdEY2gXtxC3faUYLmfzzxVvbP/Kwu4kd2kP0FVszQBvRbjx5kUmWGM5COo2qKA1zIHnExlI4Vij5jBU7iUWIx8SVEgIcXGLfd/SvGaDuBY8eqi6i1zpfDYk2VZRFmpa7HM7L1/tUYt3UFrsrhgofD7nPlTRlUuMh+G70mzE5IMBhgrxXlRWKfEfAF0gG2ZIsNLxSmYzjt/61tebbMhuTUDBIXp6evkQGO+w+UDxO0ddLwV2vBBfXevMKLdq51/IwUsKxHpy5IL5ZFgKCGGdPYvHNdMS8/1+6g9DJANg8jjkUUwpMwTn73+KeL9f7WtFpDvantzDPhvTgSN5xE3Fq1ZEF6BNlV/xfQpfItgD7p7dA8Fbmu3kIduS2XreBUkWazwGPcjSjKCTBSxKIDbnK3VNraFnEaJ6KwQ7sQeW5u9tAtGQfukMHAB8FBsaWJPIK9yrg8zh+c+sCmmkDgcx7jor/nSaS/MncJ0XSRZze1tyCJ7eeuOm0IoPQLul9AnCIbZuwOOR/sQXiC3O0AdjxBLTpVmZ2OZsvIyVuKCYhjGwZ1gElVoX3TVEYdIwaVvctVUhCdjviT+T4CgT/TsYKPaBD+Ot4+lqU16K8FiWucOqcegmlbQYFaDrbk18ZX2oLhqeQ/v6WzOzftBLb/qqVeJBirLxVCz7O/6sWZBbSo3WOAyKXugbWb/nj5xlGuuZiMFIW/N/YiR3lC0HqorlwqWDo6VqF+ejzGCCtwwHpKJHSoUrjp65d47psFgPCGnLNtctW3xi2htMRv2VLnLu+hvLsiqFvH13DdNqK8k80rzGv/Yptf17L/9YV6Dxcy2DBijkTXrP1/ztbrQFkuCrK2FG5fB+JxdGeta1S/gLswY8nSYdw2X0sCHKCiEVM28LvkERqrMiK2OUJmwiGbRXIFJlPlEPy4AnNkcBX5GICwGDFQDDWAKgVGyAfkzNJXsN/XGHCpbCQQsQ2XMP5RkL3LtjWYID7qDCgE76k8M2h7lv4PcC3hAjSe0V8dlA+pnjT8v1j1MTopx/YHdrO5k5nKUOz6n4rq6fL3NBzGU8oMOXSQ8APPCeJBMZZcjhzLZMqoZtkxf7aloSbOokYV2Sy0tWwFjxiQuPU/Ir8SVmXMHofYexOmbqSo7sqoTe7gTEuBTVUNcB+tPYEDwHIhnJoYFkbZqAI7pTM2JesuWFsx9nR64oFEvlndIV0q4OrjJoSrZ3taPiSipB0cCUh/6ALJdYQviTBFgdk7NXxb6uAU+7O2UCmEUdfsYiu73C/cbnmRLaeh1kM1WKn/zfRPSHhdeQQWmGxIWu7cbvvPE5ef4sqqacfS8a5eDkxKDAKjGNxqM1bVkE0Nr/kX9DScDCmJ0QW2OspHZPAsPFKuIAgD3oFH+kTUzGl72EAEeZ2aNP1LgP5xbsU8Hj9re2PjgUR43DSaZnMwZfO5k8z8A3FFgAv3mbr9kchRBwD4ngXThnHMoijiaLaV3AotO/1zDsPW/JO0x4l4K3qDvgyWPrbmkNO0/ESmBGQiG+wrLcIQWWWE/EQvlupnpNE1rSHNbAPVgUbSlMqOsU2/WqBk0RBwKurr72Ky1AyPeCkf2RdYBkPEXR2t2chjOtWt6d8ZlBWXC+lwMZ8nRgIgI3YkM1O+XHAIujDT4ESGM+J1WMOFh+LL0cLefIuS7AYBhZYnBU7trowlr6QLBHMBhGBr1ggoiPTvfzy/RO75PUPy3DJ9XC3p5f9t/m7tTQABtvM5Im+Jzw275aHoY6FJDOmBwWdCZA7S2l5hQ4aeIt04arD0FJoOzKJFn9Fpzv4JcV+45QwXp3pmNMQWUR51deSoGciZI3/VdHD1hLMO6AMl6XP9/yrXWhLrY65ToyuZ3QG7NgrQYYo0APmepRI03tpd4L+VRuKSZFiXuIfYzSxe2OpM7GvAjnnOpSMWv4FIO2L+47BryJ48TxmXrJJJVYOgXAxnpQcls5d7qePg1515Bv5mB7tW8n22TO7IDDNmdD8z+ZxrzJulYepjLypD1xYQCEW6xNJkFdZjzIAgqQE3P7sO1uwsKcyX5DWvZf2LzxFEDMbrWrCJrA1M3vxillJ/uzV01R1/OY76oBXZzZkUtdDUy6VFpsLOkI/nDCCxdUu//9UbHeVsuEVS+na39uU16nlNVv/77DlvnA7p1vA54RoOlM6/8d+Cfgf/NHhNanXpF6Tek3qNanXpF6Tek3qNan/LKlnc3FYoEHousKXz6gef9bv6gSXnePAqsNPv9Fg2f7V6rOtJsZL9/CV3X+QfDEbgY/2xGyP3hdoM737//b51H+3lLup6sKLFxL4/Ze/duPfve2gNYgMn8/Q3mFxNL2+uO6lPqRkDqX9A1+lftwjGc7egd+FB+Jt8MHPqRLaWvOb9z51LmQaM1TtfPzN9CECK24e4ijTXULS5x8N9NLwyHkODqGoyOmA35AHgZPBxOeEvSXLD1DKZV/+WNE/ZscJwyRI7mWdpfXjn8ZQtM083VIIoq9hwCCTM5NmbAJS2Ij2Z5SrLolU2PblF244Lc3mwxjAbtGcSH3H2FG+/P4OV+JABDfYSTzuCVJmUJQGRhNL74YgI9omqrnMhCT5bT5I+2QU1E9Wt/W05uagxu+mpLIRTHn309siydUQreujfRp057xfIjh3mcNxU4Wvmv1MzkZIDZBLRCNEQ25RYhNC/mUPgYh4dLckH5M7dmomjZPe9p06D6TIk/TOxYjTOKpOVxzCGpAIzdZX/Pmqkdpxb3G772M0TkGEK22AJUCALQ/vAh9hIqZ/vW+hnImSDabbKBCFu03kg4yuwB7XpGk7qzErTrwRqAeTorWGzpnMiB9iPi94ydem1mDVQzxG+w67yGrEKRsNmWarGPRdBsCR/KydSTYh12LfqESF9KdTa7pD9fjv5abdqOjrpE9TB4twytBI7reoYksqodKNWgppNo1hqfZW9A565YDoJv/wj25xbXCQNkCCSm1tdCoKl9uJHekMoI4biUoNb5masSoo7qKvqsiu89YSkTmZ2ihjVahCOUf1gEy6g9l0m4u7/rxgSnHEcAGaQcVTZUyr9S5tlr+JFQ5fmM30Wzj5H28p7zH2P5WAAlOZBuoxoyVH6AS/n69AjCXabiyTEthD1qj5MrFhBPnDldetJEGFKCkHlz1aPxaXLBY9ZXdO5k/N/FSe/8jKrua449Q/PPSVkmsb7HKaIF0h5ATP83CKJRBNUtPh9FPK1of7F7O5VxlnWMJOZkZRINIIVe3ZwbDWsW33zsr2VdybRY4QZkyz7rLRTHEt+/zzzdnnRFcsCCk992eSAtRjjtSp+izV4QUoLKIJUVBNC5KRqCfdV/zrAEvSG71Ld1lmnlyOeLATnFRGeo+y0w7BvbcPEAFNvDQ7ZgQd56ZWd8yF4hfQbP7Tw9SsS5i9rBxsUxFdgOcSFMdsDCKmZ2o4JraIAlqSvC4fo4qR+WKzF+YgqrsGrRH7lvn9yQozwb/K/H7FwSv4140zq1XEUWyazgLtLQFJ6B1HyQkpLGXS1GckrwW0/8w99mKsNQh4yj7R4DdoJZdf+WakZozLjCzdBdgnFqAjE0qj2s9T+0KOtCi5Z0YPmcT0dTIIqmMP1EakoRSufCYITCsyB0OfTcrGqQLwzRbPDl/+vXjSk4XO8Fgc+9bpihUgWPTl2A4om3Taw87If/Ge3Bu4AL0TvfmAwc3cNsfBqFhs5M0RR+w4WNw+1OhgnV9aXrxVQjGM2d0ODs8o3Z3SJWUmlZqSHI2B5nvFgpydTESBA88ixUoSamWOTLoyy4hKePeYE74gk/oYQQISIYsGEMwpnLPYAWaZKzuQmp1KojsRF46eW7FE+ziXE6VA3bwuLa4Pt4ntBmp5CClKy8M48DsHzbX7sCi/rYCqvgGE4lY3/kH9WEMREy06051IuQtTV8KNFZ1opURC47MDesS3SI7anyByVucQI7KTKgXroi90UQefKP0t7u+c6PBO2CSkPcaOQL6PILCN0WfJlGRtFkeVldOSSvoWB0+2gX1g8Kn31hWE5RDMfg3aOgAfV1VIjohFnPkz4uSn4yDtRKc6Y9qhSWVvsH7eX/igPISGanljlD0q/XUfCVlqLOgpCrhtKuGf8bMKTQn/JkfY+okueBs6juD6brJsJmDtuW1bKyNGE4lWA+ld0qh6WjWCpw1sAVWozsEmxCsJohVDOt9zQThNd1GSE/WBgp6TAWi6ye24E+jwxSwecvy6i5/Mu1Wp/1AHXnsbhYaXmJuHgSFj5otEB7Q+2N4HhONXQBz2s47wQWZmiS6NcJ80ahyGao/tzgSa68f+4Fj065UTYXvlOh3grQbIPUvHnvoL2x0d9iTmUJjXCuZJ768oAExoaAt3bYtYZNQeEcOCyL+BntUzsBwn2nlujfi40fq2Uot2LkuzRdLWGahMHaWLFPa9nnTc9HiO0uZi1KdAtpQao0tWhbX8GhBKkV/fiQz17Xa3OiXsClR6GcRMQhAtOv9o5AKHBaVWXy0jgekpTW5u9hAnM/XWWW8sUfWFzkPyz+q9e2Mi1smnpCOhzJVKRx4Yipw65uoTrExFw/GwRIVGbNyokz+RMEO1qEBL37syciMPc+uUHtCAG2WsfMiSI7VynKOEboOiJpJ8D1th8jUOR4WL5vKGIKyzXSMhXxeRH7iUy4ONl4OBVbP9ff5Hf8rfhAyLGKmm156Mtf7as8j03OGC9yHaQdtk37M/h6Jiy895O8Vy6g5Uabct28EdLFdRJAgjc/CoyIagDenCRhYrmcrtvbSfB2NEXRdo2+s9NpSClGMNDA07Wf24Hf9MZoykB2tKbKvUpJ4/pHz2zuOHl8IX+WcOHN5Ujiw3HVEP62Jn506JZjaqXueoMVwgQ7W+3XED756f9YrjdIfPgLo+dB81AceSvh6MPK5x5Vp8RdA6+XTq7PMGGrlr6MHFJGhnoM71fHb3oGCB2RQfHiM2p3s+OAQYdrmFSSznMeSEfExIQoRZHsYbDF/obW/A5SyRwxW+PRLHd9WFthQlvCKhAnGYe7oJhEq5ZmS/53S8kVU56gV3bOEoqkSnwiqFgWtbKVBRhieyV3JNOBCjZvyab2pguUTU4QIpSeKMPNk982sWlx6jvYRwe86U9HwJ17yXBjfJS+jS92FrLzocXWjT5P4RU5vJ4iarr/ekyUCqGdviGE8zdqzxZrvKWcb00pCjALKvRPrm0aAKR10gbaRrE8tCRBUQxgormBsauhjjScEiTwSxlwunfqkN7TuBh1XoYnAvLWtPL1xjquXRohIH1ZFGT9HjN/fP6hzZfZRJ1mxBhpFbONPFkWYgnMoi0qhkT49IiLxnVJtZjoKN7ASXkrVqEQh07pr5MSsxSANELsxtFam1Q066IpR/FsZmqOdYTE2y9hODZyDOMyFK82M4SOf5x8IUzjOe74gtDMQLNRt/1LFsZ+qc5pScpq1m1y6b9voM7cqpsD/jTicyO73tUc+1de6FlxPFoi6pTO9vJIRGuR9n3DaP2RY56eR5QbDMMVUwpnGADvgl4VybuRqFY0JMhcpLrJCBovjTLQ3BgziRt+e1k9nFQ0E1mSHofB7vihU7cqZLq9gxNCl7zKjUhUylVtAjuxOXnClTDpxzlEOC9v1xq+LqkuSzz38S/OHhWXXCfjDFNq5TEqjz2XDTO3vvdHaKavoE/sKUTxWshIDEHcs4tKVVIzfOR+gM2s1u9W5dzmgOf4ug8OIpvLkeOC/OeFeQRszGKtHnspLCiApGnxNeNcvMoaY7vB80/Mv0crqYLt6Xg6Vl7QTE8R7nGujCUcr7y84YH3Z0MJCdt2zCwSLtYpPmekfccsaeu+fHx1yaiqE2Q9SzfRtKrunP3piY9+2ebR4Q3tI21Zztm9ijU3tQgQX18feCRld3ylD1WYxjYNvzIoJ00bne0z9xpTQnFqkOtCzJR8HLGbm5xaU1O2/44lTMheWHQFzeQnWd1OG+7179GP8zXZgz/GEle/qIjb+3JU3SnHXZKA7fWSsBftJLQ88G1oY/iOk6wgHzexu/2RQWtEenTJ6VBj2Qkrpgv1KBd4ZwpmAi3UZzflZj2Vv8yBZU9qFgAybiQY/md8/8RTilG6T7puaoWvv0JQ6Gf+pHWDKGerybH5G1dcXti8Z7e6bnf1iuJFMqtFgKdAFqoA3Ifh+j4HDkZL5jHFLW4Yt0v3FfIdLetsV2Cye0NeG/p/Qg/uDktFp88awmWbWklQ7jLgv4D3NjeTeIzNzGqbQ/i/yUcltEZj/Uu8jKFtE1q7TquUss19WpmzoedyWESTuZ3fNzu7QDFQPf16MT21Hnwysrt8Au9tSJy4LtRPcFH63UONyH2guyuohYIZlvgixYwJUFW4GNppLbmlWPnKSNvlUQwUyPkhdHq4lZMkmGyxX7WPuUz5uMk6ba4Y4+8UxbPL+71FeBfb4aTb4cpWJIrcP5SGRAHTcLCFQuJR9Q5iVrF4CACE0Fs0ehKq5LqE193hh1O9SlLcSMY0xu4YoFqe9iBjvyMAFUhlbFWMkE/GSb7oHlZPC8L6r5r3mx3H/cx6Hb27XGt2wMj2Uz3vda7hvdXXwOtx46/v3/AlBLAwQUAAIACABLd2lHnMUYHUwAAABqAAAAGwAAAHVuaXZlcnNhbC91bml2ZXJzYWwucG5nLnhtbLOxr8jNUShLLSrOzM+zVTLUM1Cyt+PlsikoSi3LTC1XqACKAQUhQEmh0lbJxAjBLc9MKcmwVbIwNEOIZaRmpmeU2CqZGSIU6gONBABQSwECAAAUAAIACABLd2lHzvPi6lMEAAANEAAAHQAAAAAAAAABAAAAAAAAAAAAdW5pdmVyc2FsL2NvbW1vbl9tZXNzYWdlcy5sbmdQSwECAAAUAAIACABLd2lHNaQsLfsDAAAiEAAAJwAAAAAAAAABAAAAAACOBAAAdW5pdmVyc2FsL2ZsYXNoX3B1Ymxpc2hpbmdfc2V0dGluZ3MueG1sUEsBAgAAFAACAAgAS3dpR9papV3SAgAAUQoAACEAAAAAAAAAAQAAAAAAzggAAHVuaXZlcnNhbC9mbGFzaF9za2luX3NldHRpbmdzLnhtbFBLAQIAABQAAgAIAEt3aUcxyaavzgMAADMPAAAmAAAAAAAAAAEAAAAAAN8LAAB1bml2ZXJzYWwvaHRtbF9wdWJsaXNoaW5nX3NldHRpbmdzLnhtbFBLAQIAABQAAgAIAEt3aUfSyX2ZpQEAAAsGAAAfAAAAAAAAAAEAAAAAAPEPAAB1bml2ZXJzYWwvaHRtbF9za2luX3NldHRpbmdzLmpzUEsBAgAAFAACAAgAS3dpR5ZRcFq6AAAAowEAABoAAAAAAAAAAQAAAAAA0xEAAHVuaXZlcnNhbC9pMThuX3ByZXNldHMueG1sUEsBAgAAFAACAAgAS3dpR2QMvbZ1AAAAdwAAABwAAAAAAAAAAQAAAAAAxRIAAHVuaXZlcnNhbC9sb2NhbF9zZXR0aW5ncy54bWxQSwECAAAUAAIACACNqrpGiiTiqPoCAACwCAAAFAAAAAAAAAABAAAAAAB0EwAAdW5pdmVyc2FsL3BsYXllci54bWxQSwECAAAUAAIACABLd2lH0XaX86gLAAAjewAAKQAAAAAAAAABAAAAAACgFgAAdW5pdmVyc2FsL3NraW5fY3VzdG9taXphdGlvbl9zZXR0aW5ncy54bWxQSwECAAAUAAIACABLd2lHBvIVb8YvAACaUgAAFwAAAAAAAAAAAAAAAACPIgAAdW5pdmVyc2FsL3VuaXZlcnNhbC5wbmdQSwECAAAUAAIACABLd2lHnMUYHUwAAABqAAAAGwAAAAAAAAABAAAAAACKUgAAdW5pdmVyc2FsL3VuaXZlcnNhbC5wbmcueG1sUEsFBgAAAAALAAsASQMAAA9TAAAAAA=="/>
  <p:tag name="ISPRING_PRESENTATION_TITLE" val="NT-BP5.0+"/>
  <p:tag name="ISPRING_RESOURCE_FOLDER" val="C:\快盘\【幻灯力量】\商业计划书\NT-BP5.0\"/>
  <p:tag name="ISPRING_PRESENTATION_PATH" val="C:\快盘\【幻灯力量】\商业计划书\NT-BP5.0.pptx"/>
  <p:tag name="ISPRING_PROJECT_FOLDER_UPDATED" val="1"/>
  <p:tag name="ISPRING_UUID" val="{EB10ED03-5F52-4E9B-AB01-FB38D70BEA9C}"/>
  <p:tag name="ISPRING_PRESENTATION_INFO" val="&lt;?xml version=&quot;1.0&quot; encoding=&quot;UTF-8&quot; standalone=&quot;no&quot; ?&gt;&#10;&lt;presentation&gt;&#10;&#10;  &lt;slides&gt;&#10;    &lt;slide duration=&quot;2404848&quot; id=&quot;{930A9B74-C3DD-486E-9F49-C5611D3E4D92}&quot; pptId=&quot;259&quot; transitionDuration=&quot;700&quot;/&gt;&#10;    &lt;slide duration=&quot;5000&quot; id=&quot;{1E266B5F-12DD-4102-A2F4-A4C911285697}&quot; pptId=&quot;273&quot; transitionDuration=&quot;700&quot;/&gt;&#10;    &lt;slide duration=&quot;5000&quot; id=&quot;{AE27C0EE-CE70-4EB3-ADBD-8D0CCF63CB19}&quot; pptId=&quot;275&quot; transitionDuration=&quot;700&quot;/&gt;&#10;    &lt;slide duration=&quot;5000&quot; id=&quot;{D46CCAA8-CDFE-4E22-92B1-FCFB541DDE22}&quot; pptId=&quot;276&quot; transitionDuration=&quot;700&quot;/&gt;&#10;    &lt;slide duration=&quot;5000&quot; id=&quot;{A64A31D8-FE2E-4543-AF60-FFBB089678E5}&quot; pptId=&quot;260&quot; transitionDuration=&quot;700&quot;/&gt;&#10;    &lt;slide duration=&quot;5000&quot; id=&quot;{553BC614-AE34-48C6-9F1D-F2D8CF2CB83E}&quot; pptId=&quot;293&quot; transitionDuration=&quot;700&quot;/&gt;&#10;    &lt;slide duration=&quot;5000&quot; id=&quot;{A6161F35-28F5-4334-985D-05A8C91A4FEB}&quot; pptId=&quot;295&quot; transitionDuration=&quot;700&quot;/&gt;&#10;    &lt;slide duration=&quot;5000&quot; id=&quot;{E66A7C1C-481D-4B26-A6CC-EB431C8C2E17}&quot; pptId=&quot;274&quot; transitionDuration=&quot;700&quot;/&gt;&#10;    &lt;slide duration=&quot;5000&quot; id=&quot;{951B840B-E9AA-4222-8CFC-793393985C07}&quot; pptId=&quot;290&quot; transitionDuration=&quot;700&quot;/&gt;&#10;    &lt;slide duration=&quot;5000&quot; id=&quot;{349900F1-6585-4F58-A599-8A9C97B6AB30}&quot; pptId=&quot;299&quot; transitionDuration=&quot;700&quot;/&gt;&#10;    &lt;slide duration=&quot;5000&quot; id=&quot;{D2249248-7E86-4783-8223-6FD794F7E0CC}&quot; pptId=&quot;283&quot; transitionDuration=&quot;700&quot;/&gt;&#10;    &lt;slide duration=&quot;5000&quot; id=&quot;{F0383B0B-C248-433B-9A0E-6F835F22CCF2}&quot; pptId=&quot;284&quot; transitionDuration=&quot;700&quot;/&gt;&#10;    &lt;slide duration=&quot;5000&quot; id=&quot;{81DBCFE9-8877-4827-ADFD-BCFE206F4BCD}&quot; pptId=&quot;296&quot; transitionDuration=&quot;700&quot;/&gt;&#10;    &lt;slide duration=&quot;5000&quot; id=&quot;{D7EAFC96-C167-41B6-A329-A0A6CE42F0D9}&quot; pptId=&quot;282&quot; transitionDuration=&quot;700&quot;/&gt;&#10;    &lt;slide duration=&quot;5000&quot; id=&quot;{F09D6C8F-70FF-41D0-BD77-6BA1DA5DE573}&quot; pptId=&quot;267&quot; transitionDuration=&quot;700&quot;/&gt;&#10;    &lt;slide duration=&quot;5000&quot; id=&quot;{00D532F5-AB43-4B30-8FC6-FB5C57E1D78C}&quot; pptId=&quot;300&quot; transitionDuration=&quot;700&quot;/&gt;&#10;    &lt;slide duration=&quot;5000&quot; id=&quot;{828AD830-2518-4C72-9F78-CDD9D79DF06C}&quot; pptId=&quot;287&quot; transitionDuration=&quot;700&quot;/&gt;&#10;  &lt;/slides&gt;&#10;&#10;&lt;/presentation&gt;&#10;"/>
  <p:tag name="ISPRING_RESOURCE_PATHS_HASH_PRESENTER" val="243466e6adc15b87db95ceaa8dbd8ad21dc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5d2841-3239-432a-80be-fbd87abd14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heme/theme1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A5D"/>
      </a:accent1>
      <a:accent2>
        <a:srgbClr val="CE4C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Widescreen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Reeji-CloudSongXiao-GBK</vt:lpstr>
      <vt:lpstr>微软雅黑</vt:lpstr>
      <vt:lpstr>等线</vt:lpstr>
      <vt:lpstr>Arial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>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iSlide™ 欢迎使用文档</dc:title>
  <dc:subject>iSlide™ 欢迎使用文档</dc:subject>
  <dc:creator/>
  <cp:keywords>PPT插件</cp:keywords>
  <dc:description>iSlide™——让PPT设计简单起来！</dc:description>
  <cp:lastModifiedBy/>
  <cp:revision>1</cp:revision>
  <dcterms:created xsi:type="dcterms:W3CDTF">2017-03-04T05:14:27Z</dcterms:created>
  <dcterms:modified xsi:type="dcterms:W3CDTF">2018-06-15T10:27:08Z</dcterms:modified>
</cp:coreProperties>
</file>