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Josefin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JosefinSans-bold.fntdata"/><Relationship Id="rId12" Type="http://schemas.openxmlformats.org/officeDocument/2006/relationships/font" Target="fonts/Josefi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JosefinSans-boldItalic.fntdata"/><Relationship Id="rId14" Type="http://schemas.openxmlformats.org/officeDocument/2006/relationships/font" Target="fonts/Josefi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19a0b58b7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19a0b58b7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19a0b58b7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19a0b58b7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19a0b58b7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19a0b58b7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19a0b58b7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19a0b58b7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19a0b58b7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19a0b58b7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286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Sharing e.GO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Team Haths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OUR </a:t>
            </a:r>
            <a:r>
              <a:rPr b="1" lang="zh-CN"/>
              <a:t>IDEA 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zh-CN" sz="2400"/>
              <a:t>Based on </a:t>
            </a:r>
            <a:r>
              <a:rPr lang="zh-CN" sz="2400" u="sng"/>
              <a:t>sharing </a:t>
            </a:r>
            <a:r>
              <a:rPr lang="zh-CN" sz="2400"/>
              <a:t>ego-digital cars.</a:t>
            </a:r>
            <a:endParaRPr sz="24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9144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zh-CN" sz="2400"/>
              <a:t>More Efficiency</a:t>
            </a:r>
            <a:endParaRPr sz="2400"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CN" sz="2400"/>
              <a:t>Much Money Save</a:t>
            </a:r>
            <a:endParaRPr sz="2400"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CN" sz="2400"/>
              <a:t>Environmental friendly</a:t>
            </a:r>
            <a:endParaRPr sz="2400"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17126" l="25434" r="25379" t="27268"/>
          <a:stretch/>
        </p:blipFill>
        <p:spPr>
          <a:xfrm>
            <a:off x="6032650" y="268575"/>
            <a:ext cx="3111348" cy="197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 b="0" l="38107" r="0" t="0"/>
          <a:stretch/>
        </p:blipFill>
        <p:spPr>
          <a:xfrm>
            <a:off x="6032650" y="2403750"/>
            <a:ext cx="3111351" cy="26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Easycar App</a:t>
            </a:r>
            <a:r>
              <a:rPr lang="zh-CN"/>
              <a:t> 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163963" y="1310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CN" sz="2000"/>
              <a:t>Based on Sharing Cars Location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2000"/>
              <a:t>nearst sharing cars recommendation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2000"/>
              <a:t>User set starting point on App, get </a:t>
            </a:r>
            <a:r>
              <a:rPr lang="zh-CN" sz="2000" u="sng"/>
              <a:t>nearest </a:t>
            </a:r>
            <a:r>
              <a:rPr lang="zh-CN" sz="2000"/>
              <a:t>eGOs infos. </a:t>
            </a:r>
            <a:endParaRPr sz="2000"/>
          </a:p>
          <a:p>
            <a:pPr indent="-355600" lvl="0" marL="9144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zh-CN" sz="2000"/>
              <a:t>distance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CN" sz="2000"/>
              <a:t>remaining battery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CN" sz="2000"/>
              <a:t>basic status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2000"/>
              <a:t>user choose his/her ideal car and use it.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CN"/>
              <a:t>	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10245" l="45117" r="25299" t="14254"/>
          <a:stretch/>
        </p:blipFill>
        <p:spPr>
          <a:xfrm>
            <a:off x="6234125" y="0"/>
            <a:ext cx="290987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4125" y="2125050"/>
            <a:ext cx="51175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 rotWithShape="1">
          <a:blip r:embed="rId5">
            <a:alphaModFix/>
          </a:blip>
          <a:srcRect b="17126" l="25434" r="25379" t="27268"/>
          <a:stretch/>
        </p:blipFill>
        <p:spPr>
          <a:xfrm>
            <a:off x="8209300" y="2354526"/>
            <a:ext cx="566825" cy="43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 rotWithShape="1">
          <a:blip r:embed="rId5">
            <a:alphaModFix/>
          </a:blip>
          <a:srcRect b="17126" l="25434" r="25379" t="27268"/>
          <a:stretch/>
        </p:blipFill>
        <p:spPr>
          <a:xfrm>
            <a:off x="6234126" y="2976981"/>
            <a:ext cx="671351" cy="426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 rotWithShape="1">
          <a:blip r:embed="rId5">
            <a:alphaModFix/>
          </a:blip>
          <a:srcRect b="17126" l="25434" r="25379" t="27268"/>
          <a:stretch/>
        </p:blipFill>
        <p:spPr>
          <a:xfrm>
            <a:off x="7807125" y="791657"/>
            <a:ext cx="671351" cy="426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 rotWithShape="1">
          <a:blip r:embed="rId5">
            <a:alphaModFix/>
          </a:blip>
          <a:srcRect b="17126" l="25434" r="25379" t="27268"/>
          <a:stretch/>
        </p:blipFill>
        <p:spPr>
          <a:xfrm>
            <a:off x="6356875" y="1696813"/>
            <a:ext cx="671351" cy="42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 rotWithShape="1">
          <a:blip r:embed="rId5">
            <a:alphaModFix/>
          </a:blip>
          <a:srcRect b="17126" l="25434" r="25379" t="27268"/>
          <a:stretch/>
        </p:blipFill>
        <p:spPr>
          <a:xfrm>
            <a:off x="7537938" y="3403663"/>
            <a:ext cx="671351" cy="42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Easycar App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2.	</a:t>
            </a:r>
            <a:r>
              <a:rPr lang="zh-CN" sz="2000"/>
              <a:t>Smart e.GO is a</a:t>
            </a:r>
            <a:r>
              <a:rPr lang="zh-CN" sz="2000"/>
              <a:t>nalogy to </a:t>
            </a:r>
            <a:r>
              <a:rPr b="1" lang="zh-CN" sz="2000"/>
              <a:t>smart home</a:t>
            </a:r>
            <a:endParaRPr b="1"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zh-CN" sz="2000"/>
              <a:t>remotely fetch data through car sensors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CN" sz="2000"/>
              <a:t>setting and controllng car in advance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2000"/>
              <a:t>z.B: In Cold winter 7:30am drive to work. by </a:t>
            </a:r>
            <a:r>
              <a:rPr i="1" lang="zh-CN" sz="2000"/>
              <a:t>Easycar App</a:t>
            </a:r>
            <a:r>
              <a:rPr lang="zh-CN" sz="2000"/>
              <a:t> the car can be before heated and Enginee could also be started up and warm up.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 sz="2000"/>
              <a:t>Save your time    &amp;    Comfortable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Continue and outlook - Selfdriving sharing e.GO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5655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Based on maximum matching bipartite graph 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/>
              <a:t>algorithm -&gt; Global Optimum.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25" y="2258800"/>
            <a:ext cx="4000500" cy="24549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2444150" y="1901250"/>
            <a:ext cx="49017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980000"/>
                </a:solidFill>
              </a:rPr>
              <a:t>Weight = T(user wating time)*λ+D(distance)</a:t>
            </a:r>
            <a:endParaRPr b="1">
              <a:solidFill>
                <a:srgbClr val="980000"/>
              </a:solidFill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4">
            <a:alphaModFix/>
          </a:blip>
          <a:srcRect b="10245" l="45117" r="25299" t="14254"/>
          <a:stretch/>
        </p:blipFill>
        <p:spPr>
          <a:xfrm>
            <a:off x="6234125" y="0"/>
            <a:ext cx="290987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 rotWithShape="1">
          <a:blip r:embed="rId5">
            <a:alphaModFix/>
          </a:blip>
          <a:srcRect b="17126" l="25434" r="25379" t="27268"/>
          <a:stretch/>
        </p:blipFill>
        <p:spPr>
          <a:xfrm>
            <a:off x="7807125" y="791657"/>
            <a:ext cx="671351" cy="426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 rotWithShape="1">
          <a:blip r:embed="rId5">
            <a:alphaModFix/>
          </a:blip>
          <a:srcRect b="17126" l="25434" r="25379" t="27268"/>
          <a:stretch/>
        </p:blipFill>
        <p:spPr>
          <a:xfrm>
            <a:off x="7807125" y="3501232"/>
            <a:ext cx="671351" cy="426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 rotWithShape="1">
          <a:blip r:embed="rId5">
            <a:alphaModFix/>
          </a:blip>
          <a:srcRect b="17126" l="25434" r="25379" t="27268"/>
          <a:stretch/>
        </p:blipFill>
        <p:spPr>
          <a:xfrm>
            <a:off x="6674500" y="2746357"/>
            <a:ext cx="671351" cy="426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 rotWithShape="1">
          <a:blip r:embed="rId5">
            <a:alphaModFix/>
          </a:blip>
          <a:srcRect b="17126" l="25434" r="25379" t="27268"/>
          <a:stretch/>
        </p:blipFill>
        <p:spPr>
          <a:xfrm>
            <a:off x="8385200" y="2497782"/>
            <a:ext cx="671351" cy="426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 rotWithShape="1">
          <a:blip r:embed="rId5">
            <a:alphaModFix/>
          </a:blip>
          <a:srcRect b="17126" l="25434" r="25379" t="27268"/>
          <a:stretch/>
        </p:blipFill>
        <p:spPr>
          <a:xfrm>
            <a:off x="6746325" y="923844"/>
            <a:ext cx="671351" cy="426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 rotWithShape="1">
          <a:blip r:embed="rId5">
            <a:alphaModFix/>
          </a:blip>
          <a:srcRect b="17126" l="25434" r="25379" t="27268"/>
          <a:stretch/>
        </p:blipFill>
        <p:spPr>
          <a:xfrm>
            <a:off x="6447275" y="4246582"/>
            <a:ext cx="671351" cy="426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07125" y="1829600"/>
            <a:ext cx="51175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27075" y="1747050"/>
            <a:ext cx="51175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38825" y="3416175"/>
            <a:ext cx="51175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86925" y="2810550"/>
            <a:ext cx="511750" cy="51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/>
          <p:nvPr/>
        </p:nvSpPr>
        <p:spPr>
          <a:xfrm>
            <a:off x="4754050" y="3173050"/>
            <a:ext cx="1302600" cy="224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Thank you for your Attention!</a:t>
            </a:r>
            <a:endParaRPr b="1" sz="280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8013" y="2060575"/>
            <a:ext cx="284797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