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5af3d3a1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5af3d3a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5af3d3a15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5af3d3a1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blog.logrocket.com/why-use-redux-reasons-with-clear-examples-d21bffd5835/"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Redux App vs React App</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 comparison between redux  and a traditional React app</a:t>
            </a:r>
            <a:endParaRPr sz="2400"/>
          </a:p>
          <a:p>
            <a:pPr indent="0" lvl="0" marL="0" rtl="0" algn="l">
              <a:spcBef>
                <a:spcPts val="0"/>
              </a:spcBef>
              <a:spcAft>
                <a:spcPts val="0"/>
              </a:spcAft>
              <a:buNone/>
            </a:pPr>
            <a:r>
              <a:t/>
            </a:r>
            <a:endParaRPr sz="2400"/>
          </a:p>
        </p:txBody>
      </p:sp>
      <p:sp>
        <p:nvSpPr>
          <p:cNvPr id="69" name="Google Shape;69;p13"/>
          <p:cNvSpPr txBox="1"/>
          <p:nvPr>
            <p:ph idx="1" type="subTitle"/>
          </p:nvPr>
        </p:nvSpPr>
        <p:spPr>
          <a:xfrm>
            <a:off x="390525" y="4389325"/>
            <a:ext cx="7730700" cy="432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Sam Zaza - LT &amp; RG Team lead</a:t>
            </a:r>
            <a:endParaRPr sz="1400"/>
          </a:p>
          <a:p>
            <a:pPr indent="0" lvl="0" marL="0" rtl="0" algn="l">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Redux</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mentioned in the previous presentation, Redux is basically a state management tool.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do we need it?</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Sharing data among sibling components is not easy.</a:t>
            </a:r>
            <a:endParaRPr b="1"/>
          </a:p>
          <a:p>
            <a:pPr indent="0" lvl="0" marL="0" rtl="0" algn="l">
              <a:spcBef>
                <a:spcPts val="1600"/>
              </a:spcBef>
              <a:spcAft>
                <a:spcPts val="0"/>
              </a:spcAft>
              <a:buNone/>
            </a:pPr>
            <a:r>
              <a:rPr lang="en"/>
              <a:t>-&gt; To update the state defined in a second component you have to receive a setter function from the sibling.</a:t>
            </a:r>
            <a:endParaRPr/>
          </a:p>
          <a:p>
            <a:pPr indent="0" lvl="0" marL="0" rtl="0" algn="l">
              <a:spcBef>
                <a:spcPts val="1600"/>
              </a:spcBef>
              <a:spcAft>
                <a:spcPts val="1600"/>
              </a:spcAft>
              <a:buNone/>
            </a:pPr>
            <a:r>
              <a:rPr lang="en"/>
              <a:t>-&gt; On big apps with hundreds of components it is not practical to keep the state of the app separated in different components.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87" name="Google Shape;87;p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parent does not need the data</a:t>
            </a:r>
            <a:r>
              <a:rPr lang="en"/>
              <a:t>, but because its children need to share data, it has to provide a state.</a:t>
            </a:r>
            <a:endParaRPr/>
          </a:p>
          <a:p>
            <a:pPr indent="0" lvl="0" marL="0" rtl="0" algn="l">
              <a:spcBef>
                <a:spcPts val="1600"/>
              </a:spcBef>
              <a:spcAft>
                <a:spcPts val="1600"/>
              </a:spcAft>
              <a:buNone/>
            </a:pPr>
            <a:r>
              <a:rPr lang="en"/>
              <a:t>-&gt; Now imagine what happens when a state has to be shared between components that are far apart in the component tree. The state has to be passed from one component to another until it gets to where it is needed.</a:t>
            </a:r>
            <a:endParaRPr/>
          </a:p>
        </p:txBody>
      </p:sp>
      <p:sp>
        <p:nvSpPr>
          <p:cNvPr id="88" name="Google Shape;88;p16"/>
          <p:cNvSpPr txBox="1"/>
          <p:nvPr>
            <p:ph idx="1" type="body"/>
          </p:nvPr>
        </p:nvSpPr>
        <p:spPr>
          <a:xfrm>
            <a:off x="3429000" y="101100"/>
            <a:ext cx="5589000" cy="4901400"/>
          </a:xfrm>
          <a:prstGeom prst="rect">
            <a:avLst/>
          </a:prstGeom>
          <a:noFill/>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class App extends React.Component {</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state</a:t>
            </a:r>
            <a:r>
              <a:rPr lang="en" sz="1000">
                <a:solidFill>
                  <a:srgbClr val="000000"/>
                </a:solidFill>
                <a:latin typeface="Courier New"/>
                <a:ea typeface="Courier New"/>
                <a:cs typeface="Courier New"/>
                <a:sym typeface="Courier New"/>
              </a:rPr>
              <a:t> = { userStatus: "NOT LOGGED IN" }</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s</a:t>
            </a:r>
            <a:r>
              <a:rPr b="1" lang="en" sz="1000">
                <a:solidFill>
                  <a:srgbClr val="000000"/>
                </a:solidFill>
                <a:latin typeface="Courier New"/>
                <a:ea typeface="Courier New"/>
                <a:cs typeface="Courier New"/>
                <a:sym typeface="Courier New"/>
              </a:rPr>
              <a:t>etStatus</a:t>
            </a:r>
            <a:r>
              <a:rPr lang="en" sz="1000">
                <a:solidFill>
                  <a:srgbClr val="000000"/>
                </a:solidFill>
                <a:latin typeface="Courier New"/>
                <a:ea typeface="Courier New"/>
                <a:cs typeface="Courier New"/>
                <a:sym typeface="Courier New"/>
              </a:rPr>
              <a:t>(username, password) {</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 // Some logic</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this.setState({ userStatus: "LOGGED IN" });</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render</a:t>
            </a:r>
            <a:r>
              <a:rPr lang="en" sz="1000">
                <a:solidFill>
                  <a:srgbClr val="000000"/>
                </a:solidFill>
                <a:latin typeface="Courier New"/>
                <a:ea typeface="Courier New"/>
                <a:cs typeface="Courier New"/>
                <a:sym typeface="Courier New"/>
              </a:rPr>
              <a:t>() {</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return (</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&lt;div&gt;</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&lt;Status status={this.state.userStatus} /&gt;</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&lt;Login handleSubmit={this.setStatus} /&gt;</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&lt;/div&gt;</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  }</a:t>
            </a:r>
            <a:endParaRPr sz="1000">
              <a:solidFill>
                <a:srgbClr val="000000"/>
              </a:solidFill>
              <a:latin typeface="Courier New"/>
              <a:ea typeface="Courier New"/>
              <a:cs typeface="Courier New"/>
              <a:sym typeface="Courier New"/>
            </a:endParaRPr>
          </a:p>
          <a:p>
            <a:pPr indent="0" lvl="0" marL="0" rtl="0" algn="l">
              <a:lnSpc>
                <a:spcPct val="50000"/>
              </a:lnSpc>
              <a:spcBef>
                <a:spcPts val="1600"/>
              </a:spcBef>
              <a:spcAft>
                <a:spcPts val="1600"/>
              </a:spcAft>
              <a:buNone/>
            </a:pP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94" name="Google Shape;94;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References: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u="sng">
                <a:solidFill>
                  <a:schemeClr val="hlink"/>
                </a:solidFill>
                <a:hlinkClick r:id="rId3"/>
              </a:rPr>
              <a:t>Why use Redux? Reasons with clear examples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descr="Black and white upward shot of Golden Gate Bridge" id="95" name="Google Shape;95;p17"/>
          <p:cNvPicPr preferRelativeResize="0"/>
          <p:nvPr/>
        </p:nvPicPr>
        <p:blipFill rotWithShape="1">
          <a:blip r:embed="rId4">
            <a:alphaModFix/>
          </a:blip>
          <a:srcRect b="0" l="19071" r="4853" t="9"/>
          <a:stretch/>
        </p:blipFill>
        <p:spPr>
          <a:xfrm>
            <a:off x="3274676" y="0"/>
            <a:ext cx="5869325" cy="5143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