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5cec777b4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5cec777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5cec777b4_1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5cec777b4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cec777b4_1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5cec777b4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cec777b4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cec777b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cec777b4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5cec777b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gajus/gajus.com-blog/blob/master/posts/the-definitive-guide-to-the-javascript-generators/index.m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dux-saga.js.org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Redux-Saga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Application side-effects made easy</a:t>
            </a:r>
            <a:endParaRPr sz="2400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4389325"/>
            <a:ext cx="7730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Sam Zaza - LT &amp; RG Team lead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Side-effects?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synchronous things like data fetching and impure operations like accessing the browser cache are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easier to manage,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efficient to execute,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test,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at handling failures.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Thanks to redux-saga!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Redux-saga in few words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Redux-saga is nothing more than a middleware, like a separate thread only responsible for side-effects.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-&gt; Redux middleware, each thread can be </a:t>
            </a:r>
            <a:r>
              <a:rPr b="1" lang="en"/>
              <a:t>started, paused, cancelled</a:t>
            </a:r>
            <a:r>
              <a:rPr lang="en"/>
              <a:t> through redux actions.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-&gt; In addition, it can access the store and dispatch actions.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handle asynchronous code (like API calls) redux-sagas 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Generators</a:t>
            </a:r>
            <a:r>
              <a:rPr lang="en"/>
              <a:t> that makes the code look like it is synchronous.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Similar to </a:t>
            </a:r>
            <a:r>
              <a:rPr b="1" lang="en"/>
              <a:t>async/await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users 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App’s state is described as a plain object, it is like a “model” except that there are no setters (no arbitrary change of the state by part of the code).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321625" y="1380300"/>
            <a:ext cx="5724600" cy="23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function* fetchUser(action)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try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const user = yield call(Api.fetchUser, action.payload.userId);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yield put({type: "USER_FETCH_SUCCEEDED", user: user});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} catch (e)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yield put({type: "USER_FETCH_FAILED", message: e.message});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function* mySaga()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yield takeLatest("USER_FETCH_REQUESTED", fetchUser);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References: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Redux-Saga official documentation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descr="Black and white upward shot of Golden Gate Bridge"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