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60b3d21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60b3d2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60b3d21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60b3d2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60b3d21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60b3d2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dux.js.org/introduction/getting-starte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state management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4389325"/>
            <a:ext cx="7730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 Zaza - LT &amp; RG Team lead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Redux?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is a predictable state container for JavaScript apps.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Why do we need it?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SPA apps are getting more and more complicated, they manage bigger states than before and it gets harder to figure why a model or view updates.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Redux tries to make mutations predictable.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 (1/3) - State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lang="en"/>
              <a:t>pp’s state is described as a plain object, it is like a “model” except that there are no setters (no arbitrary change of the state by part of the code).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332125" y="831475"/>
            <a:ext cx="57246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todos: [{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text: 'Eat food',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completed: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},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text: 'Exercise',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completed: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visibilityFilter: 'SHOW_COMPLETED'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 (2/3) - Actions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change something in the state, you need to dispatch an action. An action is a plain JavaScript object that describes what happened.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267875" y="831475"/>
            <a:ext cx="58761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type: 'ADD_TODO', text: 'Go to swimming pool'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type: 'TOGGLE_TODO', index: 1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type: 'SET_VISIBILITY_FILTER', filter: 'SHOW_ALL'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 (3/3) - Reducer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t’s just a function that takes state and action as arguments and returns the next state of the app.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write smaller functions managing parts of the state.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267875" y="38675"/>
            <a:ext cx="5876100" cy="5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visibilityFilter(state = 'SHOW_ALL', action)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if (action.type === 'SET_VISIBILITY_FILTER')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action.filter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state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todos(state = [], action)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switch (action.type)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case 'ADD_TODO':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return state.concat([{ text: action.text, completed: false }])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case 'TOGGLE_TODO':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return state.map((todo, index) =&gt;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action.index === index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? { text: todo.text, completed: !todo.completed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: todo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return state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principles of Redux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Single source of truth</a:t>
            </a:r>
            <a:r>
              <a:rPr lang="en"/>
              <a:t>: the state is a single object.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State is read only</a:t>
            </a:r>
            <a:r>
              <a:rPr lang="en"/>
              <a:t>: only actions can change it, in fact through the reducers you get a new state every time.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Changes are made with pure functions</a:t>
            </a:r>
            <a:r>
              <a:rPr lang="en"/>
              <a:t>: reducers get the action and current state and return a new state.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References: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Redux official documentation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Black and white upward shot of Golden Gate Bridge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