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16/04/2023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31975" y="661277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03160" y="2368899"/>
            <a:ext cx="651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CONSTRUCCIÓN DE SOFTWARE PARA INTEGRAR TECNOLOGÍAS ORIENTADAS A </a:t>
            </a:r>
            <a:r>
              <a:rPr lang="es-MX" b="1" dirty="0" smtClean="0"/>
              <a:t>SERVICIOS. </a:t>
            </a:r>
            <a:endParaRPr lang="es-E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34408" y="462335"/>
            <a:ext cx="5940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PRESENTACION A CARGO DE LOS SIGUIENTES APRENDICES: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745244" y="207711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3160867" y="2392566"/>
            <a:ext cx="1887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DARIANA RUIZ.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SAMUEL BUZON.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ANDRES PADILLA</a:t>
            </a:r>
            <a:r>
              <a:rPr lang="es-MX" dirty="0" smtClean="0"/>
              <a:t>.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ABEL MATOS.</a:t>
            </a:r>
            <a:endParaRPr lang="es-MX" dirty="0" smtClean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LUIS </a:t>
            </a:r>
            <a:r>
              <a:rPr lang="es-MX" dirty="0" smtClean="0"/>
              <a:t>CORTEZANO.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27281" y="424402"/>
            <a:ext cx="350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  <a:endParaRPr lang="es-E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04398" y="1381912"/>
            <a:ext cx="710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Desarrollar un software que de solución a las necesidades de gestión de la información a través de aplicaciones de escritorio, web o móvil integrando el desarrollo de las competencias del programa de formación.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27281" y="422542"/>
            <a:ext cx="406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ESPECIFICOS </a:t>
            </a:r>
            <a:endParaRPr lang="es-E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4257" y="1313161"/>
            <a:ext cx="7108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Construir el diagnostico de necesidades tecnológicas y metodológicas de acuerdo con el contexto del sector productivo asociado con el cliente</a:t>
            </a:r>
            <a:r>
              <a:rPr lang="es-MX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Diseñar prototipos, la arquitectura del software y modelos de base de datos de acuerdo con el diagnostico.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Construir los componentes del software de acuerdo con la arquitectura y requisitos planteados.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Probar los componentes desarrollados de acuerdo con el dice</a:t>
            </a:r>
            <a:r>
              <a:rPr lang="es-CO" sz="1400" dirty="0" smtClean="0"/>
              <a:t>ñ</a:t>
            </a:r>
            <a:r>
              <a:rPr lang="es-MX" sz="1400" dirty="0" smtClean="0"/>
              <a:t>o y criterios de calidad vigentes.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Implantar el software desarrollado de acuerdo con la arquitectura y las políticas establecidas. </a:t>
            </a:r>
            <a:endParaRPr lang="es-MX" sz="1400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434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87215" y="248238"/>
            <a:ext cx="383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Faces del proyecto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65855" y="1098781"/>
            <a:ext cx="4790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Análisis:</a:t>
            </a:r>
            <a:r>
              <a:rPr lang="es-MX" sz="1600" dirty="0"/>
              <a:t> </a:t>
            </a:r>
            <a:r>
              <a:rPr lang="es-MX" sz="1600" dirty="0" smtClean="0"/>
              <a:t>se identifican las necesidades de la empresa.</a:t>
            </a:r>
          </a:p>
          <a:p>
            <a:pPr algn="just" defTabSz="943239" hangingPunct="0"/>
            <a:r>
              <a:rPr lang="es-MX" sz="1600" dirty="0" smtClean="0"/>
              <a:t> </a:t>
            </a:r>
            <a:endParaRPr kumimoji="0" lang="es-ES" sz="1600" b="1" i="0" u="none" strike="noStrike" cap="none" spc="0" normalizeH="0" baseline="0" dirty="0" smtClean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Planeación</a:t>
            </a:r>
            <a:r>
              <a:rPr lang="es-ES" sz="1600" b="1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: </a:t>
            </a:r>
            <a:r>
              <a:rPr lang="es-MX" sz="1600" dirty="0" smtClean="0"/>
              <a:t>se planea el dise</a:t>
            </a:r>
            <a:r>
              <a:rPr lang="es-CO" sz="1600" dirty="0" smtClean="0"/>
              <a:t>ñ</a:t>
            </a:r>
            <a:r>
              <a:rPr lang="es-MX" sz="1600" dirty="0" smtClean="0"/>
              <a:t>o del software.</a:t>
            </a:r>
          </a:p>
          <a:p>
            <a:pPr algn="just" defTabSz="943239" hangingPunct="0"/>
            <a:endParaRPr lang="es-ES" sz="1600" b="1" dirty="0" smtClean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Ejecución:</a:t>
            </a:r>
            <a:r>
              <a:rPr lang="es-MX" sz="1600" dirty="0"/>
              <a:t> </a:t>
            </a:r>
            <a:r>
              <a:rPr lang="es-MX" sz="1600" dirty="0" smtClean="0"/>
              <a:t>elaboración y construcción del software. </a:t>
            </a:r>
            <a:endParaRPr kumimoji="0" lang="es-ES" sz="1600" b="1" i="0" u="none" strike="noStrike" cap="none" spc="0" normalizeH="0" baseline="0" dirty="0" smtClean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kumimoji="0" lang="es-ES" sz="1600" b="1" i="0" u="none" strike="noStrike" cap="none" spc="0" normalizeH="0" baseline="0" dirty="0" smtClean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r>
              <a:rPr lang="es-ES" sz="1600" b="1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Evaluación:</a:t>
            </a:r>
            <a:r>
              <a:rPr lang="es-MX" sz="1600" dirty="0"/>
              <a:t> </a:t>
            </a:r>
            <a:r>
              <a:rPr lang="es-MX" sz="1600" dirty="0" smtClean="0"/>
              <a:t>probar y evaluar el software terminado.  </a:t>
            </a:r>
            <a:endParaRPr lang="es-ES" sz="1600" b="1" dirty="0" smtClean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lang="es-ES" sz="1600" b="1" dirty="0" smtClean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kumimoji="0" lang="es-ES" sz="1600" b="1" i="0" u="none" strike="noStrike" cap="none" spc="0" normalizeH="0" baseline="0" dirty="0" smtClean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145413" y="87220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06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BENEFICIARIOS DEL PROYECTO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1254" y="1244410"/>
            <a:ext cx="8442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404040"/>
                </a:solidFill>
                <a:latin typeface="Calibir"/>
                <a:sym typeface="Helvetica Neue"/>
              </a:rPr>
              <a:t>Empresario:</a:t>
            </a:r>
            <a:r>
              <a:rPr lang="es-MX" dirty="0" smtClean="0"/>
              <a:t> El empresario se beneficia con un software totalmente gratuito que le de soluciones a los problemas que se identificaron en el análisis de la empresa.</a:t>
            </a:r>
          </a:p>
          <a:p>
            <a:endParaRPr lang="es-MX" dirty="0" smtClean="0"/>
          </a:p>
          <a:p>
            <a:r>
              <a:rPr lang="es-ES" b="1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Aprendices:</a:t>
            </a:r>
            <a:r>
              <a:rPr lang="es-MX" dirty="0" smtClean="0"/>
              <a:t> Los aprendices desarrollan sus habilidades técnicas en la construcción del software y ganan la experiencia de trabajar en entornos productivos.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6583" y="337869"/>
            <a:ext cx="329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26584" y="1322630"/>
            <a:ext cx="4144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conclusión, el proyecto desarrollado por los aprendices SENA en temática de un nuevo desarrollo de software es una muestra del potencial y talento de los estudiantes en la implementación de soluciones tecnológicas innovadoras. </a:t>
            </a:r>
            <a:endParaRPr lang="es-E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es-MX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proyecto demuestra la capacidad de los aprendices para trabajar en equipo, aplicar conocimientos técnicos y creatividad en el diseño y desarrollo de </a:t>
            </a:r>
            <a:r>
              <a:rPr lang="es-MX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software.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76043" y="1115548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318</Words>
  <Application>Microsoft Office PowerPoint</Application>
  <PresentationFormat>Presentación en pantalla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Calibir</vt:lpstr>
      <vt:lpstr>Calibri</vt:lpstr>
      <vt:lpstr>Helvetica Neue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Luis David</cp:lastModifiedBy>
  <cp:revision>11</cp:revision>
  <dcterms:created xsi:type="dcterms:W3CDTF">2019-11-27T03:16:21Z</dcterms:created>
  <dcterms:modified xsi:type="dcterms:W3CDTF">2023-04-16T17:48:01Z</dcterms:modified>
</cp:coreProperties>
</file>