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85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05405" y="685800"/>
            <a:ext cx="69818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Website Lab Book</a:t>
            </a:r>
            <a:endParaRPr lang="en-US" altLang="zh-CN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77740" y="1454150"/>
            <a:ext cx="2636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Carson</a:t>
            </a:r>
            <a:endParaRPr lang="en-US" altLang="zh-CN" sz="280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921000" y="2000250"/>
            <a:ext cx="6350000" cy="28575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-1681480" y="74295"/>
            <a:ext cx="6981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Problem</a:t>
            </a:r>
            <a:endParaRPr lang="en-US" altLang="zh-CN" sz="4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904240"/>
            <a:ext cx="6978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People(me) have a hard time organizing their time efficiently</a:t>
            </a:r>
            <a:endParaRPr lang="en-US" altLang="zh-CN" sz="200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-1598930" y="1413510"/>
            <a:ext cx="6981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Mission</a:t>
            </a:r>
            <a:endParaRPr lang="en-US" altLang="zh-CN" sz="4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-1473835" y="2353945"/>
            <a:ext cx="6978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Help people(me) organize their time 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20035" y="158115"/>
            <a:ext cx="6792595" cy="2306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Manage your time wisely with</a:t>
            </a:r>
            <a:endParaRPr lang="en-US" altLang="zh-CN" sz="4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altLang="zh-CN" sz="4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4650" y="1696720"/>
            <a:ext cx="4064000" cy="14452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4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TimeMaster Zote</a:t>
            </a:r>
            <a:endParaRPr lang="en-US" altLang="zh-CN" sz="44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6" name="图片 5" descr="Zote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24585" y="-504825"/>
            <a:ext cx="5715000" cy="5715000"/>
          </a:xfrm>
          <a:prstGeom prst="rect">
            <a:avLst/>
          </a:prstGeom>
        </p:spPr>
      </p:pic>
      <p:pic>
        <p:nvPicPr>
          <p:cNvPr id="7" name="图片 6" descr="Zote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2995" y="-504825"/>
            <a:ext cx="5715000" cy="5715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431530" y="2813685"/>
            <a:ext cx="1977390" cy="12306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accent6">
                    <a:lumMod val="50000"/>
                  </a:schemeClr>
                </a:solidFill>
                <a:sym typeface="+mn-ea"/>
              </a:rPr>
              <a:t>Info</a:t>
            </a:r>
            <a:endParaRPr lang="en-US" altLang="zh-CN" b="1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altLang="zh-CN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3343910" y="2813685"/>
            <a:ext cx="1977390" cy="12306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accent6">
                    <a:lumMod val="50000"/>
                  </a:schemeClr>
                </a:solidFill>
                <a:sym typeface="+mn-ea"/>
              </a:rPr>
              <a:t>Look at Zote</a:t>
            </a:r>
            <a:endParaRPr lang="en-US" altLang="zh-CN" b="1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altLang="zh-CN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800100" y="2813685"/>
            <a:ext cx="1977390" cy="12306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accent6">
                    <a:lumMod val="50000"/>
                  </a:schemeClr>
                </a:solidFill>
                <a:sym typeface="+mn-ea"/>
              </a:rPr>
              <a:t>Create</a:t>
            </a:r>
            <a:endParaRPr lang="en-US" altLang="zh-CN" b="1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altLang="zh-CN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4617085" y="242570"/>
            <a:ext cx="1977390" cy="12306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accent6">
                    <a:lumMod val="50000"/>
                  </a:schemeClr>
                </a:solidFill>
                <a:sym typeface="+mn-ea"/>
              </a:rPr>
              <a:t>Home</a:t>
            </a:r>
            <a:endParaRPr lang="en-US" altLang="zh-CN" b="1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altLang="zh-CN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5887720" y="2813685"/>
            <a:ext cx="1977390" cy="12306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accent6">
                    <a:lumMod val="50000"/>
                  </a:schemeClr>
                </a:solidFill>
              </a:rPr>
              <a:t>Your stuff</a:t>
            </a:r>
            <a:endParaRPr lang="en-US" altLang="zh-CN" sz="28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" name="直接连接符 10"/>
          <p:cNvCxnSpPr>
            <a:stCxn id="5" idx="0"/>
          </p:cNvCxnSpPr>
          <p:nvPr/>
        </p:nvCxnSpPr>
        <p:spPr>
          <a:xfrm flipV="1">
            <a:off x="1788795" y="1941195"/>
            <a:ext cx="10160" cy="872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798955" y="1985010"/>
            <a:ext cx="75939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2" idx="0"/>
          </p:cNvCxnSpPr>
          <p:nvPr/>
        </p:nvCxnSpPr>
        <p:spPr>
          <a:xfrm>
            <a:off x="9403715" y="2007235"/>
            <a:ext cx="16510" cy="806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7" idx="0"/>
          </p:cNvCxnSpPr>
          <p:nvPr/>
        </p:nvCxnSpPr>
        <p:spPr>
          <a:xfrm flipH="1">
            <a:off x="6876415" y="1985010"/>
            <a:ext cx="14605" cy="828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2"/>
          </p:cNvCxnSpPr>
          <p:nvPr/>
        </p:nvCxnSpPr>
        <p:spPr>
          <a:xfrm flipH="1">
            <a:off x="5596255" y="1473200"/>
            <a:ext cx="9525" cy="1998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3"/>
            <a:endCxn id="7" idx="1"/>
          </p:cNvCxnSpPr>
          <p:nvPr/>
        </p:nvCxnSpPr>
        <p:spPr>
          <a:xfrm>
            <a:off x="5321300" y="3429000"/>
            <a:ext cx="5664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22140" y="1968500"/>
            <a:ext cx="0" cy="899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commondata" val="eyJoZGlkIjoiYTFmZjY1NTY4NzA4M2YzYjdiMjQzYWRjMGMwZTRhOTQ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WPS 演示</Application>
  <PresentationFormat>宽屏</PresentationFormat>
  <Paragraphs>31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julia</cp:lastModifiedBy>
  <cp:revision>157</cp:revision>
  <dcterms:created xsi:type="dcterms:W3CDTF">2019-06-19T02:08:00Z</dcterms:created>
  <dcterms:modified xsi:type="dcterms:W3CDTF">2024-07-14T19:51:21Z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307765CDEEB4456E9386A3B1740C7B6C_13</vt:lpwstr>
  </property>
</Properties>
</file>