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704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8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6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1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6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3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C7322B7-7910-4015-912C-A4436164F83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2AE19E-1D24-41E0-B400-5C0D5B45D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7583-0494-A58C-5FBE-394D6C54D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53673-0DA3-A545-7FA3-4F52DE98D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C785-3A09-CBA5-C719-47774DAA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Furniture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2B91-2E52-D737-8D04-72CF3AAB4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dedicated to the sale of furniture items.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none, anyone can access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a list of available furniture items for sale.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 tab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detailed information on each furniture listing.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ED6D-7F25-1DE6-7769-A7432CA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Textbook Page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896A-6B7E-DF47-30F4-63EED528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dedicated to the sale of textbooks.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none, anyone can access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a list of available textbooks for sale.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 tab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detailed information on each textbook listing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2678-620D-D1E7-E749-B7F38BFF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Help Page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8454-1D56-B619-44FB-32914A850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where users can get assistance with their account or listings.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none, anyone can access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FAQs for common issues.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Contact tab that allows user to send text or email to an employee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4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9A0-E2BB-9995-7BAC-91C76999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item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D867-42C3-AF09-B73C-44E0FC87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where users can list an item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logged in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an item for sale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pictures and description of item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8367-171F-6E74-8817-1633325B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 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0D31-C282-5A09-A42E-4C8DD1E2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login page for the admin portal.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Admin.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have admin credentials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 enters credentials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 is redirected to the admin home page if credentials are accepted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5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EFA8-DA28-32CB-B58C-0FD2422A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 Home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DD31-2625-1B7B-DA32-E228EDC9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main dashboard for admins with more features for moderation and management.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Admin.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logged in as an admin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all listings across the website.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Manage user account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Take down listings 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 warnings to users for policy violations.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2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E80C-1A79-B78E-9AB6-641B458A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 Manage Listings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DA67-5A17-C13F-1A8D-DB8E06EC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ability for the admin to view, edit, or remove listings posted by users.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Admin.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logged in as an admin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and moderate active listings.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inappropriate listings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7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8367-4504-205A-8D43-378CC170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Admin Manage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9C6A-1641-211A-DF1B-6F91ABB29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Page that allows admin to modify or delete users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Admin.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logged in as an admin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all registered users.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Modify user information 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or delete user accounts that violate TOS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 warnings to users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6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5952-9028-D6EA-4C67-B88834EB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Home Page</a:t>
            </a:r>
            <a:endParaRPr lang="en-US" sz="1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9171-4865-6C77-BC4A-F1B0FF23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first page that pops up when someone visits the website, shows listings and access to other pages.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none(first page that pops up)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available listings based on location.</a:t>
            </a:r>
            <a:endParaRPr lang="en-US" b="0" dirty="0">
              <a:effectLst/>
            </a:endParaRPr>
          </a:p>
          <a:p>
            <a:pPr indent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Navigation to search, account, and listings.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7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A710-64AB-EC14-1C71-A77B7122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Page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873F-E57F-436B-634A-54175D68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Allows users to search for listings based on keywords or categories.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none, guest or users can search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 input for searching keywords.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 to filter results by categories 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of results with details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AB90-BF41-47E9-61EB-99AAF611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Results Page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EED2-9AD3-BBE7-69B1-90E2B015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Displays the results based on the user’s search 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must have entered a search prompt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a list of relevant listings.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 details for each listing 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 to contact the seller or view more details.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5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11C2-DE07-EDC3-B934-2C1CF880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Account Page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0C28-12B4-57CF-CE65-E8BC6F49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where users can view and update their account details.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logged in to access account.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account details 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the user’s active listings.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recent purchases and their status.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account info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F61A-1B6D-F27E-4A11-1A2E49A3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Filters Page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D891-C645-007F-040D-D2E2E4B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that pops up in the search page when the user want to refine the search parameters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User,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in the search page for it to pop up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 by furniture type, textbook subject, price, location, etc.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search results based on selected filters.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CAA3-2BC9-164B-238A-1EA3D241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Login Page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20BB-5351-9623-3F51-8AB1F02D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where users can enter their credentials to log into the website.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not be already logged in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 for username and password.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 message if login fails.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Redirect to the home page upon successful login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Button to go to sign up page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0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3374-EDD7-70B8-0CDE-365AD1DF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Sign-Up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CCCC0-0612-D1F3-5F2B-EF643F42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page to make an account for new users.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Guest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not be logged in yet.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Register a username and password.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Enter shipping details for account setup.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Redirect to the account page upon successful sign-up.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B0FF-15EB-9191-81DD-D1D2F419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Messages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52BA-0651-5357-E154-19B5B68A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Allows users to send and receive messages related to their listings.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Actors Involved: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Registered User.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Preconditions: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Must be logged in and be on the home page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Functionalities: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can send and receive messages with other users.</a:t>
            </a:r>
            <a:endParaRPr lang="en-US" b="0" dirty="0">
              <a:effectLst/>
            </a:endParaRPr>
          </a:p>
          <a:p>
            <a:pPr marL="457200"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message history.</a:t>
            </a:r>
            <a:endParaRPr 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can navigate to a profile from message</a:t>
            </a:r>
            <a:endParaRPr lang="en-US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798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868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View</vt:lpstr>
      <vt:lpstr>USE CASES</vt:lpstr>
      <vt:lpstr>Home Page</vt:lpstr>
      <vt:lpstr>Search Page </vt:lpstr>
      <vt:lpstr>Results Page </vt:lpstr>
      <vt:lpstr>Account Page </vt:lpstr>
      <vt:lpstr> Filters Page </vt:lpstr>
      <vt:lpstr>Login Page</vt:lpstr>
      <vt:lpstr>Sign-Up Page</vt:lpstr>
      <vt:lpstr>Messages Page</vt:lpstr>
      <vt:lpstr> Furniture Page</vt:lpstr>
      <vt:lpstr>Textbook Page </vt:lpstr>
      <vt:lpstr>Help Page </vt:lpstr>
      <vt:lpstr>List item page</vt:lpstr>
      <vt:lpstr>Admin Login</vt:lpstr>
      <vt:lpstr>Admin Home Page</vt:lpstr>
      <vt:lpstr>Admin Manage Listings</vt:lpstr>
      <vt:lpstr>Admin Manage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Simoneaux, Clayton</dc:creator>
  <cp:lastModifiedBy>Simoneaux, Clayton</cp:lastModifiedBy>
  <cp:revision>2</cp:revision>
  <dcterms:created xsi:type="dcterms:W3CDTF">2025-02-26T22:25:53Z</dcterms:created>
  <dcterms:modified xsi:type="dcterms:W3CDTF">2025-02-26T22:46:50Z</dcterms:modified>
</cp:coreProperties>
</file>