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8"/>
  </p:normalViewPr>
  <p:slideViewPr>
    <p:cSldViewPr snapToGrid="0">
      <p:cViewPr varScale="1">
        <p:scale>
          <a:sx n="85" d="100"/>
          <a:sy n="85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7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9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2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1593E4-01AD-E74F-7D8C-CA3662A86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6" r="32689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7D5B3-AD11-0CE7-C301-027075B0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Project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33FF-7688-A251-3023-04131193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/>
              <a:t>Uday Kiran and Carson Melton</a:t>
            </a:r>
          </a:p>
        </p:txBody>
      </p:sp>
    </p:spTree>
    <p:extLst>
      <p:ext uri="{BB962C8B-B14F-4D97-AF65-F5344CB8AC3E}">
        <p14:creationId xmlns:p14="http://schemas.microsoft.com/office/powerpoint/2010/main" val="186123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49481FB-2EE0-0A3B-686D-F8DD8980C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0487-6D02-74C6-8C02-A1075C79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Given a disk image as parameter input, create code that will recover the following file types and their SHA256 hash using the associate file header</a:t>
            </a:r>
          </a:p>
          <a:p>
            <a:r>
              <a:rPr lang="en-US" sz="2400" dirty="0"/>
              <a:t>MPG, PDF, BMP, GIF, JPG, DOCX, AVI, PNG, ZIP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66691-35CA-8DD9-23B3-51258DA2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63492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F3B16-22C3-347E-53B2-553BC1BA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Identification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23A4AE6-124F-A546-20A7-CC116D7537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0041" y="753765"/>
            <a:ext cx="3232051" cy="5342234"/>
          </a:xfrm>
          <a:prstGeom prst="rect">
            <a:avLst/>
          </a:prstGeom>
        </p:spPr>
      </p:pic>
      <p:pic>
        <p:nvPicPr>
          <p:cNvPr id="6" name="Content Placeholder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CB51E21A-CA99-34FF-0B14-C2FD17EE66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61865" y="2852958"/>
            <a:ext cx="3268135" cy="11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2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7CBEE84-C195-F07B-69D7-73EFD1654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832100"/>
            <a:ext cx="4876800" cy="2717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CFF84-D2A7-8FFE-82EA-3041887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Data Traversal</a:t>
            </a:r>
          </a:p>
        </p:txBody>
      </p:sp>
    </p:spTree>
    <p:extLst>
      <p:ext uri="{BB962C8B-B14F-4D97-AF65-F5344CB8AC3E}">
        <p14:creationId xmlns:p14="http://schemas.microsoft.com/office/powerpoint/2010/main" val="39264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51CF5C-5343-24FF-CCEF-EB3A83963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6670"/>
          <a:stretch/>
        </p:blipFill>
        <p:spPr>
          <a:xfrm>
            <a:off x="642937" y="380999"/>
            <a:ext cx="4572000" cy="5334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82C96F-4F76-897F-3210-5317519E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The file recovery process employs file footers to identify the end of the file</a:t>
            </a:r>
          </a:p>
          <a:p>
            <a:r>
              <a:rPr lang="en-US" sz="2400" dirty="0"/>
              <a:t>Due to PDF’s multiple file footers, the footer check is executed several times before the size is calculated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17AB-8E25-2EE3-9BA3-2D13A17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File Size Calculation</a:t>
            </a:r>
          </a:p>
        </p:txBody>
      </p:sp>
    </p:spTree>
    <p:extLst>
      <p:ext uri="{BB962C8B-B14F-4D97-AF65-F5344CB8AC3E}">
        <p14:creationId xmlns:p14="http://schemas.microsoft.com/office/powerpoint/2010/main" val="216615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CDC9C2-D681-8AAF-F676-9E2B96F93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Because BMP and AVI files do not contain a file footer, the size of the file is stored within the file header</a:t>
            </a:r>
          </a:p>
          <a:p>
            <a:r>
              <a:rPr lang="en-US" sz="2400" dirty="0"/>
              <a:t>This information is recovered in little endian order from the file header to be used in extraction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12B3D-9CD0-739C-D9D5-46255F7D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Special Cases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ACA3EC-A7D9-E75F-BD5D-CFD99CF7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531621"/>
            <a:ext cx="5334000" cy="38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0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F596-69F8-4C2B-8014-125A9260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Recovery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F64F3-1B9F-A22D-5AB4-D53C080EC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629164"/>
            <a:ext cx="10668000" cy="1131610"/>
          </a:xfrm>
        </p:spPr>
      </p:pic>
    </p:spTree>
    <p:extLst>
      <p:ext uri="{BB962C8B-B14F-4D97-AF65-F5344CB8AC3E}">
        <p14:creationId xmlns:p14="http://schemas.microsoft.com/office/powerpoint/2010/main" val="187684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Content Placeholder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3FD7DF06-D09F-DD88-1561-AF8BC71F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738556"/>
            <a:ext cx="3810001" cy="904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F20813-2EA1-C284-D2EA-D13E7BB0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>
            <a:normAutofit/>
          </a:bodyPr>
          <a:lstStyle/>
          <a:p>
            <a:r>
              <a:rPr lang="en-US" sz="2400" dirty="0"/>
              <a:t>Hash generation is done using the pre-existing ‘sha256sum’ command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350BD-AA5E-6D3E-1AC4-07F6B160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SHA256 Hash Generation</a:t>
            </a:r>
          </a:p>
        </p:txBody>
      </p:sp>
    </p:spTree>
    <p:extLst>
      <p:ext uri="{BB962C8B-B14F-4D97-AF65-F5344CB8AC3E}">
        <p14:creationId xmlns:p14="http://schemas.microsoft.com/office/powerpoint/2010/main" val="32429290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A252F"/>
      </a:dk2>
      <a:lt2>
        <a:srgbClr val="F1F3F0"/>
      </a:lt2>
      <a:accent1>
        <a:srgbClr val="CA29E7"/>
      </a:accent1>
      <a:accent2>
        <a:srgbClr val="6C1CD6"/>
      </a:accent2>
      <a:accent3>
        <a:srgbClr val="2C29E7"/>
      </a:accent3>
      <a:accent4>
        <a:srgbClr val="1763D5"/>
      </a:accent4>
      <a:accent5>
        <a:srgbClr val="27BBDB"/>
      </a:accent5>
      <a:accent6>
        <a:srgbClr val="15C39A"/>
      </a:accent6>
      <a:hlink>
        <a:srgbClr val="459F3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150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Project 2 </vt:lpstr>
      <vt:lpstr>The Problem</vt:lpstr>
      <vt:lpstr>File Identification</vt:lpstr>
      <vt:lpstr>Data Traversal</vt:lpstr>
      <vt:lpstr>File Size Calculation</vt:lpstr>
      <vt:lpstr>Special Cases</vt:lpstr>
      <vt:lpstr>File Recovery</vt:lpstr>
      <vt:lpstr>SHA256 Hash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</dc:title>
  <dc:creator>Carson Melton</dc:creator>
  <cp:lastModifiedBy>Carson Melton</cp:lastModifiedBy>
  <cp:revision>1</cp:revision>
  <dcterms:created xsi:type="dcterms:W3CDTF">2023-11-01T18:12:40Z</dcterms:created>
  <dcterms:modified xsi:type="dcterms:W3CDTF">2023-11-01T18:31:33Z</dcterms:modified>
</cp:coreProperties>
</file>