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2"/>
  </p:sldMasterIdLst>
  <p:notesMasterIdLst>
    <p:notesMasterId r:id="rId25"/>
  </p:notesMasterIdLst>
  <p:handoutMasterIdLst>
    <p:handoutMasterId r:id="rId26"/>
  </p:handoutMasterIdLst>
  <p:sldIdLst>
    <p:sldId id="257" r:id="rId3"/>
    <p:sldId id="263" r:id="rId4"/>
    <p:sldId id="269" r:id="rId5"/>
    <p:sldId id="261" r:id="rId6"/>
    <p:sldId id="262" r:id="rId7"/>
    <p:sldId id="259" r:id="rId8"/>
    <p:sldId id="264" r:id="rId9"/>
    <p:sldId id="273" r:id="rId10"/>
    <p:sldId id="274" r:id="rId11"/>
    <p:sldId id="275" r:id="rId12"/>
    <p:sldId id="276" r:id="rId13"/>
    <p:sldId id="277" r:id="rId14"/>
    <p:sldId id="284" r:id="rId15"/>
    <p:sldId id="279" r:id="rId16"/>
    <p:sldId id="280" r:id="rId17"/>
    <p:sldId id="281" r:id="rId18"/>
    <p:sldId id="283" r:id="rId19"/>
    <p:sldId id="260" r:id="rId20"/>
    <p:sldId id="278" r:id="rId21"/>
    <p:sldId id="265" r:id="rId22"/>
    <p:sldId id="267" r:id="rId23"/>
    <p:sldId id="282" r:id="rId2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82424" autoAdjust="0"/>
  </p:normalViewPr>
  <p:slideViewPr>
    <p:cSldViewPr snapToGrid="0">
      <p:cViewPr varScale="1">
        <p:scale>
          <a:sx n="70" d="100"/>
          <a:sy n="70" d="100"/>
        </p:scale>
        <p:origin x="678" y="54"/>
      </p:cViewPr>
      <p:guideLst/>
    </p:cSldViewPr>
  </p:slideViewPr>
  <p:notesTextViewPr>
    <p:cViewPr>
      <p:scale>
        <a:sx n="1" d="1"/>
        <a:sy n="1" d="1"/>
      </p:scale>
      <p:origin x="0" y="0"/>
    </p:cViewPr>
  </p:notesTextViewPr>
  <p:sorterViewPr>
    <p:cViewPr>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7/10/2016</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7/10/2016</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285310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12</a:t>
            </a:fld>
            <a:endParaRPr lang="en-US"/>
          </a:p>
        </p:txBody>
      </p:sp>
    </p:spTree>
    <p:extLst>
      <p:ext uri="{BB962C8B-B14F-4D97-AF65-F5344CB8AC3E}">
        <p14:creationId xmlns:p14="http://schemas.microsoft.com/office/powerpoint/2010/main" val="1816428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13</a:t>
            </a:fld>
            <a:endParaRPr lang="en-US"/>
          </a:p>
        </p:txBody>
      </p:sp>
    </p:spTree>
    <p:extLst>
      <p:ext uri="{BB962C8B-B14F-4D97-AF65-F5344CB8AC3E}">
        <p14:creationId xmlns:p14="http://schemas.microsoft.com/office/powerpoint/2010/main" val="570799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14</a:t>
            </a:fld>
            <a:endParaRPr lang="en-US"/>
          </a:p>
        </p:txBody>
      </p:sp>
    </p:spTree>
    <p:extLst>
      <p:ext uri="{BB962C8B-B14F-4D97-AF65-F5344CB8AC3E}">
        <p14:creationId xmlns:p14="http://schemas.microsoft.com/office/powerpoint/2010/main" val="390482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15</a:t>
            </a:fld>
            <a:endParaRPr lang="en-US"/>
          </a:p>
        </p:txBody>
      </p:sp>
    </p:spTree>
    <p:extLst>
      <p:ext uri="{BB962C8B-B14F-4D97-AF65-F5344CB8AC3E}">
        <p14:creationId xmlns:p14="http://schemas.microsoft.com/office/powerpoint/2010/main" val="334593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16</a:t>
            </a:fld>
            <a:endParaRPr lang="en-US"/>
          </a:p>
        </p:txBody>
      </p:sp>
    </p:spTree>
    <p:extLst>
      <p:ext uri="{BB962C8B-B14F-4D97-AF65-F5344CB8AC3E}">
        <p14:creationId xmlns:p14="http://schemas.microsoft.com/office/powerpoint/2010/main" val="366648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17</a:t>
            </a:fld>
            <a:endParaRPr lang="en-US"/>
          </a:p>
        </p:txBody>
      </p:sp>
    </p:spTree>
    <p:extLst>
      <p:ext uri="{BB962C8B-B14F-4D97-AF65-F5344CB8AC3E}">
        <p14:creationId xmlns:p14="http://schemas.microsoft.com/office/powerpoint/2010/main" val="1370273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18</a:t>
            </a:fld>
            <a:endParaRPr lang="en-US"/>
          </a:p>
        </p:txBody>
      </p:sp>
    </p:spTree>
    <p:extLst>
      <p:ext uri="{BB962C8B-B14F-4D97-AF65-F5344CB8AC3E}">
        <p14:creationId xmlns:p14="http://schemas.microsoft.com/office/powerpoint/2010/main" val="1983063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19</a:t>
            </a:fld>
            <a:endParaRPr lang="en-US"/>
          </a:p>
        </p:txBody>
      </p:sp>
    </p:spTree>
    <p:extLst>
      <p:ext uri="{BB962C8B-B14F-4D97-AF65-F5344CB8AC3E}">
        <p14:creationId xmlns:p14="http://schemas.microsoft.com/office/powerpoint/2010/main" val="255624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20</a:t>
            </a:fld>
            <a:endParaRPr lang="en-US"/>
          </a:p>
        </p:txBody>
      </p:sp>
    </p:spTree>
    <p:extLst>
      <p:ext uri="{BB962C8B-B14F-4D97-AF65-F5344CB8AC3E}">
        <p14:creationId xmlns:p14="http://schemas.microsoft.com/office/powerpoint/2010/main" val="144388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21</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22</a:t>
            </a:fld>
            <a:endParaRPr lang="en-US"/>
          </a:p>
        </p:txBody>
      </p:sp>
    </p:spTree>
    <p:extLst>
      <p:ext uri="{BB962C8B-B14F-4D97-AF65-F5344CB8AC3E}">
        <p14:creationId xmlns:p14="http://schemas.microsoft.com/office/powerpoint/2010/main" val="417039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173845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2141320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10</a:t>
            </a:fld>
            <a:endParaRPr lang="en-US"/>
          </a:p>
        </p:txBody>
      </p:sp>
    </p:spTree>
    <p:extLst>
      <p:ext uri="{BB962C8B-B14F-4D97-AF65-F5344CB8AC3E}">
        <p14:creationId xmlns:p14="http://schemas.microsoft.com/office/powerpoint/2010/main" val="4763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4264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38345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194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52809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287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607196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9993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90125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560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26465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7/10/2016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79564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08813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5598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4166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7837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6558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7/10/2016</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311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7/10/2016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925499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174270" y="5116162"/>
            <a:ext cx="4004288" cy="1646302"/>
          </a:xfrm>
        </p:spPr>
        <p:txBody>
          <a:bodyPr/>
          <a:lstStyle/>
          <a:p>
            <a:r>
              <a:rPr lang="en-US" sz="8000" b="1" dirty="0" smtClean="0"/>
              <a:t>High10</a:t>
            </a:r>
            <a:endParaRPr lang="en-US" sz="8000" b="1" dirty="0"/>
          </a:p>
        </p:txBody>
      </p:sp>
      <p:sp>
        <p:nvSpPr>
          <p:cNvPr id="5" name="Rectangle 4"/>
          <p:cNvSpPr>
            <a:spLocks noGrp="1"/>
          </p:cNvSpPr>
          <p:nvPr>
            <p:ph type="subTitle" idx="1"/>
          </p:nvPr>
        </p:nvSpPr>
        <p:spPr>
          <a:xfrm>
            <a:off x="3060137" y="6214014"/>
            <a:ext cx="4134187" cy="1096899"/>
          </a:xfrm>
        </p:spPr>
        <p:txBody>
          <a:bodyPr/>
          <a:lstStyle/>
          <a:p>
            <a:r>
              <a:rPr lang="en-US" dirty="0" smtClean="0"/>
              <a:t>Social Media Application</a:t>
            </a:r>
            <a:endParaRPr lang="en-US" dirty="0"/>
          </a:p>
        </p:txBody>
      </p:sp>
      <p:grpSp>
        <p:nvGrpSpPr>
          <p:cNvPr id="9" name="Group 8"/>
          <p:cNvGrpSpPr/>
          <p:nvPr/>
        </p:nvGrpSpPr>
        <p:grpSpPr>
          <a:xfrm>
            <a:off x="0" y="-11102"/>
            <a:ext cx="12234556" cy="5032226"/>
            <a:chOff x="654042" y="179947"/>
            <a:chExt cx="12077885" cy="496778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27" y="179947"/>
              <a:ext cx="3020950" cy="49677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42" y="179947"/>
              <a:ext cx="3020950" cy="496778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4993" y="179947"/>
              <a:ext cx="3020950" cy="496778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0977" y="179947"/>
              <a:ext cx="3020950" cy="4967785"/>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Friends Timeline Pictures</a:t>
            </a:r>
          </a:p>
          <a:p>
            <a:pPr lvl="1"/>
            <a:r>
              <a:rPr lang="en-US" dirty="0" smtClean="0"/>
              <a:t>“Snapchat-</a:t>
            </a:r>
            <a:r>
              <a:rPr lang="en-US" dirty="0" err="1" smtClean="0"/>
              <a:t>esq</a:t>
            </a:r>
            <a:r>
              <a:rPr lang="en-US" dirty="0" smtClean="0"/>
              <a:t>” picture messages</a:t>
            </a:r>
          </a:p>
          <a:p>
            <a:pPr lvl="1"/>
            <a:r>
              <a:rPr lang="en-US" dirty="0" smtClean="0"/>
              <a:t>High10 pictures</a:t>
            </a:r>
          </a:p>
          <a:p>
            <a:pPr lvl="1"/>
            <a:r>
              <a:rPr lang="en-US" dirty="0" smtClean="0"/>
              <a:t>By all friends (+anonymously submitted on friends)</a:t>
            </a:r>
          </a:p>
        </p:txBody>
      </p:sp>
    </p:spTree>
    <p:extLst>
      <p:ext uri="{BB962C8B-B14F-4D97-AF65-F5344CB8AC3E}">
        <p14:creationId xmlns:p14="http://schemas.microsoft.com/office/powerpoint/2010/main" val="192220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Community Timeline Pictures</a:t>
            </a:r>
          </a:p>
          <a:p>
            <a:pPr lvl="1"/>
            <a:r>
              <a:rPr lang="en-US" dirty="0" smtClean="0"/>
              <a:t>High10 pictures only</a:t>
            </a:r>
          </a:p>
          <a:p>
            <a:pPr lvl="1"/>
            <a:r>
              <a:rPr lang="en-US" dirty="0" smtClean="0"/>
              <a:t>By everyone (friends, not-friends and anonymous) within a set range (e.g. 60km)</a:t>
            </a:r>
          </a:p>
        </p:txBody>
      </p:sp>
    </p:spTree>
    <p:extLst>
      <p:ext uri="{BB962C8B-B14F-4D97-AF65-F5344CB8AC3E}">
        <p14:creationId xmlns:p14="http://schemas.microsoft.com/office/powerpoint/2010/main" val="464388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Points</a:t>
            </a:r>
          </a:p>
          <a:p>
            <a:pPr lvl="1"/>
            <a:r>
              <a:rPr lang="en-US" dirty="0" smtClean="0"/>
              <a:t>“Karma-</a:t>
            </a:r>
            <a:r>
              <a:rPr lang="en-US" dirty="0" err="1" smtClean="0"/>
              <a:t>esq</a:t>
            </a:r>
            <a:r>
              <a:rPr lang="en-US" dirty="0" smtClean="0"/>
              <a:t>” point system attached to an account</a:t>
            </a:r>
          </a:p>
          <a:p>
            <a:pPr lvl="1"/>
            <a:r>
              <a:rPr lang="en-US" dirty="0" smtClean="0"/>
              <a:t>High10 images can be swiped right to bring up a number pad to award 1-10 points</a:t>
            </a:r>
          </a:p>
          <a:p>
            <a:pPr lvl="1"/>
            <a:r>
              <a:rPr lang="en-US" dirty="0" smtClean="0"/>
              <a:t>Anonymously submitted pictures can be award points</a:t>
            </a:r>
          </a:p>
          <a:p>
            <a:pPr lvl="1"/>
            <a:r>
              <a:rPr lang="en-US" dirty="0" smtClean="0"/>
              <a:t>Your accounts points can be set to private (only you see), friends (only friends can see your points) or public (anyone who sees your account from some public image you shared can see your points)</a:t>
            </a:r>
          </a:p>
          <a:p>
            <a:pPr lvl="1"/>
            <a:r>
              <a:rPr lang="en-US" dirty="0" smtClean="0"/>
              <a:t>Points awarded from sharing sponsored timeline images</a:t>
            </a:r>
          </a:p>
          <a:p>
            <a:pPr lvl="1"/>
            <a:endParaRPr lang="en-US" dirty="0" smtClean="0"/>
          </a:p>
        </p:txBody>
      </p:sp>
    </p:spTree>
    <p:extLst>
      <p:ext uri="{BB962C8B-B14F-4D97-AF65-F5344CB8AC3E}">
        <p14:creationId xmlns:p14="http://schemas.microsoft.com/office/powerpoint/2010/main" val="3021458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normAutofit fontScale="92500" lnSpcReduction="20000"/>
          </a:bodyPr>
          <a:lstStyle/>
          <a:p>
            <a:r>
              <a:rPr lang="en-US" dirty="0" smtClean="0"/>
              <a:t>Anonymous Posting</a:t>
            </a:r>
          </a:p>
          <a:p>
            <a:pPr lvl="1"/>
            <a:r>
              <a:rPr lang="en-US" dirty="0" smtClean="0"/>
              <a:t>Account posted is unnamed. No one knows who submitted it.</a:t>
            </a:r>
          </a:p>
          <a:p>
            <a:pPr lvl="1"/>
            <a:r>
              <a:rPr lang="en-US" dirty="0" smtClean="0"/>
              <a:t>Can submit to friend gallery or public.</a:t>
            </a:r>
          </a:p>
          <a:p>
            <a:pPr lvl="2"/>
            <a:r>
              <a:rPr lang="en-US" dirty="0" smtClean="0"/>
              <a:t>Submitting to friends is so you can show your friends dank pictures without people knowing which friend it is, however it still feels close to home since it’s your friends.</a:t>
            </a:r>
          </a:p>
          <a:p>
            <a:pPr lvl="1"/>
            <a:r>
              <a:rPr lang="en-US" dirty="0" smtClean="0"/>
              <a:t>High10 pictures only</a:t>
            </a:r>
          </a:p>
          <a:p>
            <a:pPr lvl="1"/>
            <a:r>
              <a:rPr lang="en-US" dirty="0" smtClean="0"/>
              <a:t>Points are awardable</a:t>
            </a:r>
          </a:p>
          <a:p>
            <a:pPr lvl="1"/>
            <a:r>
              <a:rPr lang="en-US" dirty="0" smtClean="0"/>
              <a:t>Pictures can be “Reported”. Once a picture is reported, it is not removed, however it is deemed to “explicit” and hidden from standard viewing.</a:t>
            </a:r>
          </a:p>
          <a:p>
            <a:pPr lvl="1"/>
            <a:r>
              <a:rPr lang="en-US" dirty="0" smtClean="0"/>
              <a:t>People can see “hidden” images by turning on explicit images in the settings, default to off</a:t>
            </a:r>
          </a:p>
          <a:p>
            <a:pPr lvl="1"/>
            <a:r>
              <a:rPr lang="en-US" dirty="0" smtClean="0"/>
              <a:t>A user who’s frequently flagged as submitting explicit content will have their pictures set to hidden by default. This solves the issue of some douche sending dick pics anonymously. Avoid becoming /b/.</a:t>
            </a:r>
          </a:p>
        </p:txBody>
      </p:sp>
    </p:spTree>
    <p:extLst>
      <p:ext uri="{BB962C8B-B14F-4D97-AF65-F5344CB8AC3E}">
        <p14:creationId xmlns:p14="http://schemas.microsoft.com/office/powerpoint/2010/main" val="439542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Heat Map</a:t>
            </a:r>
          </a:p>
          <a:p>
            <a:pPr lvl="1"/>
            <a:r>
              <a:rPr lang="en-US" dirty="0" smtClean="0"/>
              <a:t>Map showing where people are sending pictures from (not naming who sent them, just saying “it happened here” with a 1km point of radius to keep people safe.</a:t>
            </a:r>
          </a:p>
          <a:p>
            <a:pPr lvl="1"/>
            <a:r>
              <a:rPr lang="en-US" dirty="0" smtClean="0"/>
              <a:t>Points last for days (e.g. 3 days), so you can’t even say for sure if someone is recently there.</a:t>
            </a:r>
          </a:p>
          <a:p>
            <a:pPr lvl="1"/>
            <a:r>
              <a:rPr lang="en-US" dirty="0" smtClean="0"/>
              <a:t>Points are not added until 8 hours later for security/safety reasons</a:t>
            </a:r>
          </a:p>
        </p:txBody>
      </p:sp>
    </p:spTree>
    <p:extLst>
      <p:ext uri="{BB962C8B-B14F-4D97-AF65-F5344CB8AC3E}">
        <p14:creationId xmlns:p14="http://schemas.microsoft.com/office/powerpoint/2010/main" val="2828547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Achievements</a:t>
            </a:r>
          </a:p>
          <a:p>
            <a:pPr lvl="1"/>
            <a:r>
              <a:rPr lang="en-US" dirty="0" smtClean="0"/>
              <a:t>Awarded for reaching certain points (100 accumulated points, etc. Big milestones)</a:t>
            </a:r>
          </a:p>
          <a:p>
            <a:pPr lvl="1"/>
            <a:r>
              <a:rPr lang="en-US" dirty="0" smtClean="0"/>
              <a:t>First “10” submitted, etc.</a:t>
            </a:r>
          </a:p>
          <a:p>
            <a:pPr lvl="1"/>
            <a:r>
              <a:rPr lang="en-US" dirty="0" smtClean="0"/>
              <a:t>First “10” awarded by someone else, etc.</a:t>
            </a:r>
          </a:p>
          <a:p>
            <a:pPr lvl="1"/>
            <a:r>
              <a:rPr lang="en-US" dirty="0" smtClean="0"/>
              <a:t>First 10 “10”’s awarded on a single submitted picture, etc.</a:t>
            </a:r>
          </a:p>
          <a:p>
            <a:pPr lvl="1"/>
            <a:r>
              <a:rPr lang="en-US" dirty="0" smtClean="0"/>
              <a:t>Achievements translate to more points. +50 for a certain achievement, etc.</a:t>
            </a:r>
          </a:p>
          <a:p>
            <a:pPr lvl="1"/>
            <a:r>
              <a:rPr lang="en-US" dirty="0" smtClean="0"/>
              <a:t>Posting a High10 at 4:20, etc.</a:t>
            </a:r>
          </a:p>
        </p:txBody>
      </p:sp>
    </p:spTree>
    <p:extLst>
      <p:ext uri="{BB962C8B-B14F-4D97-AF65-F5344CB8AC3E}">
        <p14:creationId xmlns:p14="http://schemas.microsoft.com/office/powerpoint/2010/main" val="10466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Streaks</a:t>
            </a:r>
          </a:p>
          <a:p>
            <a:pPr lvl="1"/>
            <a:r>
              <a:rPr lang="en-US" dirty="0" smtClean="0"/>
              <a:t>“High10” streaks for friends that share at least one “High10” message a day</a:t>
            </a:r>
          </a:p>
          <a:p>
            <a:pPr lvl="1"/>
            <a:r>
              <a:rPr lang="en-US" dirty="0" smtClean="0"/>
              <a:t>“Hot Streaks” for friends that share any message a day</a:t>
            </a:r>
          </a:p>
          <a:p>
            <a:pPr lvl="1"/>
            <a:r>
              <a:rPr lang="en-US" dirty="0" smtClean="0"/>
              <a:t>“Contributor Streaks” for consecutive days submitting to the public gallery</a:t>
            </a:r>
          </a:p>
          <a:p>
            <a:pPr lvl="1"/>
            <a:endParaRPr lang="en-US" dirty="0" smtClean="0"/>
          </a:p>
        </p:txBody>
      </p:sp>
    </p:spTree>
    <p:extLst>
      <p:ext uri="{BB962C8B-B14F-4D97-AF65-F5344CB8AC3E}">
        <p14:creationId xmlns:p14="http://schemas.microsoft.com/office/powerpoint/2010/main" val="2487601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Custom Overlays</a:t>
            </a:r>
          </a:p>
          <a:p>
            <a:pPr lvl="1"/>
            <a:r>
              <a:rPr lang="en-US" dirty="0" smtClean="0"/>
              <a:t>Collectible/downloadable custom overlays</a:t>
            </a:r>
          </a:p>
          <a:p>
            <a:pPr lvl="1"/>
            <a:r>
              <a:rPr lang="en-US" dirty="0" smtClean="0"/>
              <a:t>“Once your GPS says you are in BC, you can get BC Bud overlay. No one can get until they are in BC, and once they get they are permanent.”. Same concept for going to things like Disney Land, etc. Once you go, you get overlay forever.</a:t>
            </a:r>
          </a:p>
          <a:p>
            <a:pPr lvl="1"/>
            <a:endParaRPr lang="en-US" dirty="0" smtClean="0"/>
          </a:p>
          <a:p>
            <a:pPr lvl="1"/>
            <a:endParaRPr lang="en-US" dirty="0" smtClean="0"/>
          </a:p>
        </p:txBody>
      </p:sp>
    </p:spTree>
    <p:extLst>
      <p:ext uri="{BB962C8B-B14F-4D97-AF65-F5344CB8AC3E}">
        <p14:creationId xmlns:p14="http://schemas.microsoft.com/office/powerpoint/2010/main" val="3840717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smtClean="0"/>
              <a:t>The Team (</a:t>
            </a:r>
            <a:r>
              <a:rPr lang="en-US" dirty="0" err="1" smtClean="0"/>
              <a:t>Xamarin</a:t>
            </a:r>
            <a:r>
              <a:rPr lang="en-US" dirty="0" smtClean="0"/>
              <a:t> Approach)</a:t>
            </a:r>
            <a:endParaRPr lang="en-US" dirty="0"/>
          </a:p>
        </p:txBody>
      </p:sp>
      <p:sp>
        <p:nvSpPr>
          <p:cNvPr id="5" name="Rectangle 4"/>
          <p:cNvSpPr>
            <a:spLocks noGrp="1"/>
          </p:cNvSpPr>
          <p:nvPr>
            <p:ph idx="1"/>
          </p:nvPr>
        </p:nvSpPr>
        <p:spPr/>
        <p:txBody>
          <a:bodyPr>
            <a:normAutofit/>
          </a:bodyPr>
          <a:lstStyle/>
          <a:p>
            <a:r>
              <a:rPr lang="en-US" dirty="0" smtClean="0"/>
              <a:t>Android/iOS Developer</a:t>
            </a:r>
          </a:p>
          <a:p>
            <a:pPr lvl="1"/>
            <a:r>
              <a:rPr lang="en-US" dirty="0" smtClean="0"/>
              <a:t>Carson</a:t>
            </a:r>
          </a:p>
          <a:p>
            <a:r>
              <a:rPr lang="en-US" dirty="0" smtClean="0"/>
              <a:t>Website (Purely informational. No features)</a:t>
            </a:r>
          </a:p>
          <a:p>
            <a:pPr lvl="1"/>
            <a:r>
              <a:rPr lang="en-US" dirty="0" smtClean="0"/>
              <a:t>Arthur</a:t>
            </a:r>
          </a:p>
          <a:p>
            <a:r>
              <a:rPr lang="en-US" dirty="0" smtClean="0"/>
              <a:t>REST API</a:t>
            </a:r>
          </a:p>
          <a:p>
            <a:pPr lvl="1"/>
            <a:r>
              <a:rPr lang="en-US" dirty="0" smtClean="0"/>
              <a:t>Arthur</a:t>
            </a:r>
          </a:p>
          <a:p>
            <a:r>
              <a:rPr lang="en-US" dirty="0" smtClean="0"/>
              <a:t>Server/Backend</a:t>
            </a:r>
          </a:p>
          <a:p>
            <a:pPr lvl="1"/>
            <a:r>
              <a:rPr lang="en-US" dirty="0" err="1" smtClean="0"/>
              <a:t>Jaegar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smtClean="0"/>
              <a:t>The Team (Native Approach)</a:t>
            </a:r>
            <a:endParaRPr lang="en-US" dirty="0"/>
          </a:p>
        </p:txBody>
      </p:sp>
      <p:sp>
        <p:nvSpPr>
          <p:cNvPr id="5" name="Rectangle 4"/>
          <p:cNvSpPr>
            <a:spLocks noGrp="1"/>
          </p:cNvSpPr>
          <p:nvPr>
            <p:ph idx="1"/>
          </p:nvPr>
        </p:nvSpPr>
        <p:spPr/>
        <p:txBody>
          <a:bodyPr>
            <a:normAutofit/>
          </a:bodyPr>
          <a:lstStyle/>
          <a:p>
            <a:r>
              <a:rPr lang="en-US" dirty="0" smtClean="0"/>
              <a:t>Android Developer</a:t>
            </a:r>
          </a:p>
          <a:p>
            <a:pPr lvl="1"/>
            <a:r>
              <a:rPr lang="en-US" dirty="0" err="1" smtClean="0"/>
              <a:t>Jaegar</a:t>
            </a:r>
            <a:endParaRPr lang="en-US" dirty="0" smtClean="0"/>
          </a:p>
          <a:p>
            <a:r>
              <a:rPr lang="en-US" dirty="0" smtClean="0"/>
              <a:t>iOS Developer</a:t>
            </a:r>
          </a:p>
          <a:p>
            <a:pPr lvl="1"/>
            <a:r>
              <a:rPr lang="en-US" dirty="0" smtClean="0"/>
              <a:t>Arthur</a:t>
            </a:r>
          </a:p>
          <a:p>
            <a:r>
              <a:rPr lang="en-US" dirty="0" smtClean="0"/>
              <a:t>Website (Purely informational. No features)</a:t>
            </a:r>
          </a:p>
          <a:p>
            <a:pPr lvl="1"/>
            <a:r>
              <a:rPr lang="en-US" dirty="0" smtClean="0"/>
              <a:t>Arthur</a:t>
            </a:r>
          </a:p>
          <a:p>
            <a:r>
              <a:rPr lang="en-US" dirty="0" smtClean="0"/>
              <a:t>REST API</a:t>
            </a:r>
          </a:p>
          <a:p>
            <a:pPr lvl="1"/>
            <a:r>
              <a:rPr lang="en-US" dirty="0" smtClean="0"/>
              <a:t>Carson</a:t>
            </a:r>
          </a:p>
          <a:p>
            <a:r>
              <a:rPr lang="en-US" dirty="0" smtClean="0"/>
              <a:t>Server/Backend</a:t>
            </a:r>
          </a:p>
          <a:p>
            <a:pPr lvl="1"/>
            <a:r>
              <a:rPr lang="en-US" dirty="0" smtClean="0"/>
              <a:t>Carson (+</a:t>
            </a:r>
            <a:r>
              <a:rPr lang="en-US" dirty="0" err="1" smtClean="0"/>
              <a:t>Jaegar</a:t>
            </a:r>
            <a:r>
              <a:rPr lang="en-US" dirty="0" smtClean="0"/>
              <a:t> if needed)</a:t>
            </a:r>
            <a:endParaRPr lang="en-US" dirty="0"/>
          </a:p>
        </p:txBody>
      </p:sp>
    </p:spTree>
    <p:extLst>
      <p:ext uri="{BB962C8B-B14F-4D97-AF65-F5344CB8AC3E}">
        <p14:creationId xmlns:p14="http://schemas.microsoft.com/office/powerpoint/2010/main" val="182632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Business Concept</a:t>
            </a:r>
            <a:endParaRPr lang="en-US" dirty="0"/>
          </a:p>
        </p:txBody>
      </p:sp>
      <p:sp>
        <p:nvSpPr>
          <p:cNvPr id="3" name="Rectangle 2"/>
          <p:cNvSpPr>
            <a:spLocks noGrp="1"/>
          </p:cNvSpPr>
          <p:nvPr>
            <p:ph idx="1"/>
          </p:nvPr>
        </p:nvSpPr>
        <p:spPr>
          <a:xfrm>
            <a:off x="677334" y="2160589"/>
            <a:ext cx="8596668" cy="4458575"/>
          </a:xfrm>
        </p:spPr>
        <p:txBody>
          <a:bodyPr>
            <a:normAutofit fontScale="92500" lnSpcReduction="20000"/>
          </a:bodyPr>
          <a:lstStyle/>
          <a:p>
            <a:r>
              <a:rPr lang="en-US" dirty="0" smtClean="0"/>
              <a:t>Image-sharing social-media application</a:t>
            </a:r>
          </a:p>
          <a:p>
            <a:r>
              <a:rPr lang="en-US" dirty="0" smtClean="0"/>
              <a:t>“Snapchat-</a:t>
            </a:r>
            <a:r>
              <a:rPr lang="en-US" dirty="0" err="1" smtClean="0"/>
              <a:t>esq</a:t>
            </a:r>
            <a:r>
              <a:rPr lang="en-US" dirty="0" smtClean="0"/>
              <a:t>” built-in temporary chat</a:t>
            </a:r>
          </a:p>
          <a:p>
            <a:r>
              <a:rPr lang="en-US" dirty="0" smtClean="0"/>
              <a:t>“Snapchat-</a:t>
            </a:r>
            <a:r>
              <a:rPr lang="en-US" dirty="0" err="1" smtClean="0"/>
              <a:t>esq</a:t>
            </a:r>
            <a:r>
              <a:rPr lang="en-US" dirty="0" smtClean="0"/>
              <a:t>” photo sharing with images, filters, etc.</a:t>
            </a:r>
          </a:p>
          <a:p>
            <a:pPr lvl="1"/>
            <a:r>
              <a:rPr lang="en-US" dirty="0" smtClean="0"/>
              <a:t>Small ‘0’ at the top left to indicate “sober” snap</a:t>
            </a:r>
          </a:p>
          <a:p>
            <a:r>
              <a:rPr lang="en-US" dirty="0" smtClean="0"/>
              <a:t>“Snapchat-</a:t>
            </a:r>
            <a:r>
              <a:rPr lang="en-US" dirty="0" err="1" smtClean="0"/>
              <a:t>esq</a:t>
            </a:r>
            <a:r>
              <a:rPr lang="en-US" dirty="0" smtClean="0"/>
              <a:t>” friends stories</a:t>
            </a:r>
          </a:p>
          <a:p>
            <a:r>
              <a:rPr lang="en-US" dirty="0" smtClean="0"/>
              <a:t>Public gallery for High10 pictures.</a:t>
            </a:r>
          </a:p>
          <a:p>
            <a:pPr lvl="1"/>
            <a:r>
              <a:rPr lang="en-US" dirty="0" smtClean="0"/>
              <a:t>Picture with just a number + filters + overlays. No text.</a:t>
            </a:r>
          </a:p>
          <a:p>
            <a:r>
              <a:rPr lang="en-US" dirty="0" smtClean="0"/>
              <a:t>High10 pictures can be send privately, to friends, friend-story or public gallery</a:t>
            </a:r>
          </a:p>
          <a:p>
            <a:r>
              <a:rPr lang="en-US" dirty="0" smtClean="0"/>
              <a:t>High10 can be sent anonymously (to public gallery &amp; friend gallery, not privately)</a:t>
            </a:r>
          </a:p>
          <a:p>
            <a:pPr lvl="1"/>
            <a:r>
              <a:rPr lang="en-US" dirty="0" smtClean="0"/>
              <a:t>Still gain points, but no one knows “who” sent it. Optional privacy</a:t>
            </a:r>
          </a:p>
          <a:p>
            <a:r>
              <a:rPr lang="en-US" dirty="0" smtClean="0"/>
              <a:t>“Karma” system awarded to High10 pictures.</a:t>
            </a:r>
          </a:p>
          <a:p>
            <a:pPr lvl="1"/>
            <a:r>
              <a:rPr lang="en-US" dirty="0" smtClean="0"/>
              <a:t>Swipe right to bring up number pad and rate /10. Rating = “karma”.</a:t>
            </a:r>
          </a:p>
          <a:p>
            <a:r>
              <a:rPr lang="en-US" dirty="0" smtClean="0"/>
              <a:t>Heat map of how “Heated” your area is.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Financial Plan</a:t>
            </a:r>
            <a:endParaRPr lang="en-US"/>
          </a:p>
        </p:txBody>
      </p:sp>
      <p:sp>
        <p:nvSpPr>
          <p:cNvPr id="3" name="Rectangle 2"/>
          <p:cNvSpPr>
            <a:spLocks noGrp="1"/>
          </p:cNvSpPr>
          <p:nvPr>
            <p:ph idx="1"/>
          </p:nvPr>
        </p:nvSpPr>
        <p:spPr/>
        <p:txBody>
          <a:bodyPr/>
          <a:lstStyle/>
          <a:p>
            <a:r>
              <a:rPr lang="en-US" dirty="0" smtClean="0"/>
              <a:t>Accounts free</a:t>
            </a:r>
          </a:p>
          <a:p>
            <a:r>
              <a:rPr lang="en-US" dirty="0" smtClean="0"/>
              <a:t>Banner-ads at top</a:t>
            </a:r>
          </a:p>
          <a:p>
            <a:r>
              <a:rPr lang="en-US" dirty="0" smtClean="0"/>
              <a:t>Opt-In sponsorship</a:t>
            </a:r>
          </a:p>
          <a:p>
            <a:pPr lvl="1"/>
            <a:r>
              <a:rPr lang="en-US" dirty="0" smtClean="0"/>
              <a:t>Sponsor-stories viewable</a:t>
            </a:r>
          </a:p>
          <a:p>
            <a:pPr lvl="1"/>
            <a:r>
              <a:rPr lang="en-US" dirty="0" smtClean="0"/>
              <a:t>Companies pay to be a sponsor based on number of users</a:t>
            </a:r>
          </a:p>
          <a:p>
            <a:pPr lvl="1"/>
            <a:r>
              <a:rPr lang="en-US" dirty="0" smtClean="0"/>
              <a:t>Opt-In catalogue to find sponsors</a:t>
            </a:r>
          </a:p>
          <a:p>
            <a:pPr lvl="2"/>
            <a:r>
              <a:rPr lang="en-US" dirty="0" smtClean="0"/>
              <a:t>This keeps the sponsors out of the stories page since that’s what people complain about</a:t>
            </a:r>
          </a:p>
          <a:p>
            <a:pPr lvl="2"/>
            <a:r>
              <a:rPr lang="en-US" dirty="0" smtClean="0"/>
              <a:t>Keeps the opportunity there to make money off of</a:t>
            </a:r>
          </a:p>
          <a:p>
            <a:pPr lvl="1"/>
            <a:r>
              <a:rPr lang="en-US" dirty="0" smtClean="0"/>
              <a:t>Get points for “sharing”/”forwarding” sponsored content to friends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Risks and Solutions</a:t>
            </a:r>
            <a:endParaRPr lang="en-US" dirty="0"/>
          </a:p>
        </p:txBody>
      </p:sp>
      <p:sp>
        <p:nvSpPr>
          <p:cNvPr id="3" name="Rectangle 2"/>
          <p:cNvSpPr>
            <a:spLocks noGrp="1"/>
          </p:cNvSpPr>
          <p:nvPr>
            <p:ph idx="1"/>
          </p:nvPr>
        </p:nvSpPr>
        <p:spPr>
          <a:xfrm>
            <a:off x="677334" y="1419367"/>
            <a:ext cx="8596668" cy="5036024"/>
          </a:xfrm>
        </p:spPr>
        <p:txBody>
          <a:bodyPr>
            <a:normAutofit/>
          </a:bodyPr>
          <a:lstStyle/>
          <a:p>
            <a:r>
              <a:rPr lang="en-US" dirty="0" smtClean="0"/>
              <a:t>Legal issues of endorsing marijuana</a:t>
            </a:r>
          </a:p>
          <a:p>
            <a:pPr lvl="1"/>
            <a:r>
              <a:rPr lang="en-US" dirty="0" smtClean="0"/>
              <a:t>Must only release after legalization</a:t>
            </a:r>
          </a:p>
          <a:p>
            <a:pPr lvl="1"/>
            <a:r>
              <a:rPr lang="en-US" dirty="0" smtClean="0"/>
              <a:t>Not fully “endorse” it. Keep the plausible deniability real</a:t>
            </a:r>
          </a:p>
          <a:p>
            <a:pPr lvl="2"/>
            <a:r>
              <a:rPr lang="en-US" dirty="0" smtClean="0"/>
              <a:t>Snapchat is perfect for sexting. No one admits to it. Snapchat does not endorse it publically, but they built it with the privacy in mind + notifying people of screenshots so people can sext safely.</a:t>
            </a:r>
          </a:p>
          <a:p>
            <a:pPr lvl="2"/>
            <a:r>
              <a:rPr lang="en-US" dirty="0" smtClean="0"/>
              <a:t>Build the infrastructure, give it to them, hint at it, but don’t </a:t>
            </a:r>
            <a:r>
              <a:rPr lang="en-US" dirty="0" err="1" smtClean="0"/>
              <a:t>explicitely</a:t>
            </a:r>
            <a:r>
              <a:rPr lang="en-US" dirty="0" smtClean="0"/>
              <a:t> say stuff like the ranking system is based on /r/trees 10. “High10” is a High-Five rating system, and “I’m this HIGH out of 10”.</a:t>
            </a:r>
          </a:p>
          <a:p>
            <a:pPr lvl="2"/>
            <a:endParaRPr lang="en-US" dirty="0" smtClean="0"/>
          </a:p>
          <a:p>
            <a:r>
              <a:rPr lang="en-US" dirty="0" smtClean="0"/>
              <a:t>Heat Map allowing people to find out users</a:t>
            </a:r>
          </a:p>
          <a:p>
            <a:pPr lvl="1"/>
            <a:r>
              <a:rPr lang="en-US" dirty="0" smtClean="0"/>
              <a:t>Post coordinates on the map inaccurate/1km radius</a:t>
            </a:r>
          </a:p>
          <a:p>
            <a:pPr lvl="1"/>
            <a:r>
              <a:rPr lang="en-US" dirty="0" smtClean="0"/>
              <a:t>Post coordinates publically hours after the first image was posted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Risks and Solutions</a:t>
            </a:r>
            <a:endParaRPr lang="en-US" dirty="0"/>
          </a:p>
        </p:txBody>
      </p:sp>
      <p:sp>
        <p:nvSpPr>
          <p:cNvPr id="3" name="Rectangle 2"/>
          <p:cNvSpPr>
            <a:spLocks noGrp="1"/>
          </p:cNvSpPr>
          <p:nvPr>
            <p:ph idx="1"/>
          </p:nvPr>
        </p:nvSpPr>
        <p:spPr>
          <a:xfrm>
            <a:off x="677334" y="1419367"/>
            <a:ext cx="8596668" cy="5036024"/>
          </a:xfrm>
        </p:spPr>
        <p:txBody>
          <a:bodyPr>
            <a:normAutofit/>
          </a:bodyPr>
          <a:lstStyle/>
          <a:p>
            <a:r>
              <a:rPr lang="en-US" dirty="0" smtClean="0"/>
              <a:t>Copyright/Trademark Snapchat Infringement</a:t>
            </a:r>
          </a:p>
          <a:p>
            <a:pPr lvl="1"/>
            <a:r>
              <a:rPr lang="en-US" dirty="0" smtClean="0"/>
              <a:t>Rename “Story”/”Timeline”</a:t>
            </a:r>
          </a:p>
          <a:p>
            <a:pPr lvl="1"/>
            <a:r>
              <a:rPr lang="en-US" dirty="0" smtClean="0"/>
              <a:t>Avoid looking too similar in our UI, while still looking close enough/familiar</a:t>
            </a:r>
          </a:p>
          <a:p>
            <a:pPr lvl="1"/>
            <a:endParaRPr lang="en-US" dirty="0" smtClean="0"/>
          </a:p>
          <a:p>
            <a:r>
              <a:rPr lang="en-US" dirty="0" smtClean="0"/>
              <a:t>Clients don’t want their points to directly reflect weed usage</a:t>
            </a:r>
          </a:p>
          <a:p>
            <a:pPr lvl="1"/>
            <a:r>
              <a:rPr lang="en-US" dirty="0" smtClean="0"/>
              <a:t>Ability to set them to be private/friends only/public viewable</a:t>
            </a:r>
          </a:p>
          <a:p>
            <a:pPr lvl="2"/>
            <a:r>
              <a:rPr lang="en-US" dirty="0" smtClean="0"/>
              <a:t>Keeping them private would directly get rid of stigma</a:t>
            </a:r>
          </a:p>
          <a:p>
            <a:pPr lvl="2"/>
            <a:r>
              <a:rPr lang="en-US" dirty="0" smtClean="0"/>
              <a:t>Default to friends only(?)</a:t>
            </a:r>
          </a:p>
          <a:p>
            <a:pPr lvl="2"/>
            <a:r>
              <a:rPr lang="en-US" dirty="0" smtClean="0"/>
              <a:t>Allow “private” to directly include friends.</a:t>
            </a:r>
          </a:p>
          <a:p>
            <a:pPr lvl="3"/>
            <a:r>
              <a:rPr lang="en-US" dirty="0" smtClean="0"/>
              <a:t>E.g. “Arthur/</a:t>
            </a:r>
            <a:r>
              <a:rPr lang="en-US" dirty="0" err="1" smtClean="0"/>
              <a:t>Jaegar</a:t>
            </a:r>
            <a:r>
              <a:rPr lang="en-US" dirty="0" smtClean="0"/>
              <a:t> only” to see score. Hide from all other friends.</a:t>
            </a:r>
          </a:p>
          <a:p>
            <a:endParaRPr lang="en-US" dirty="0"/>
          </a:p>
        </p:txBody>
      </p:sp>
    </p:spTree>
    <p:extLst>
      <p:ext uri="{BB962C8B-B14F-4D97-AF65-F5344CB8AC3E}">
        <p14:creationId xmlns:p14="http://schemas.microsoft.com/office/powerpoint/2010/main" val="1183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mission is to replaced Snapchat as the number one social media app and image sharing app for the stoners market</a:t>
            </a:r>
            <a:endParaRPr lang="en-US" dirty="0"/>
          </a:p>
        </p:txBody>
      </p:sp>
      <p:sp>
        <p:nvSpPr>
          <p:cNvPr id="3" name="Text Placeholder 2"/>
          <p:cNvSpPr>
            <a:spLocks noGrp="1"/>
          </p:cNvSpPr>
          <p:nvPr>
            <p:ph type="body" sz="half" idx="2"/>
          </p:nvPr>
        </p:nvSpPr>
        <p:spPr/>
        <p:txBody>
          <a:bodyPr/>
          <a:lstStyle/>
          <a:p>
            <a:r>
              <a:rPr lang="en-US" dirty="0" smtClean="0"/>
              <a:t>Try </a:t>
            </a:r>
            <a:r>
              <a:rPr lang="en-US" dirty="0"/>
              <a:t>to use words that will help direct the growth of your company, but be as concise as possible.</a:t>
            </a:r>
          </a:p>
        </p:txBody>
      </p:sp>
    </p:spTree>
    <p:extLst>
      <p:ext uri="{BB962C8B-B14F-4D97-AF65-F5344CB8AC3E}">
        <p14:creationId xmlns:p14="http://schemas.microsoft.com/office/powerpoint/2010/main" val="310820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Market</a:t>
            </a:r>
            <a:endParaRPr lang="en-US" dirty="0"/>
          </a:p>
        </p:txBody>
      </p:sp>
      <p:sp>
        <p:nvSpPr>
          <p:cNvPr id="3" name="Rectangle 2"/>
          <p:cNvSpPr>
            <a:spLocks noGrp="1"/>
          </p:cNvSpPr>
          <p:nvPr>
            <p:ph idx="1"/>
          </p:nvPr>
        </p:nvSpPr>
        <p:spPr/>
        <p:txBody>
          <a:bodyPr>
            <a:normAutofit/>
          </a:bodyPr>
          <a:lstStyle/>
          <a:p>
            <a:r>
              <a:rPr lang="en-US" dirty="0" smtClean="0"/>
              <a:t>Individuals who use social media applications for messaging</a:t>
            </a:r>
          </a:p>
          <a:p>
            <a:r>
              <a:rPr lang="en-US" dirty="0" smtClean="0"/>
              <a:t>420-friendly individuals</a:t>
            </a:r>
          </a:p>
          <a:p>
            <a:r>
              <a:rPr lang="en-US" dirty="0" smtClean="0"/>
              <a:t>Snapchat market</a:t>
            </a:r>
          </a:p>
          <a:p>
            <a:pPr lvl="1"/>
            <a:r>
              <a:rPr lang="en-US" dirty="0" smtClean="0"/>
              <a:t>Privacy-conscious individuals who want the privacy of snapchats “temporariness”</a:t>
            </a:r>
          </a:p>
          <a:p>
            <a:pPr lvl="2"/>
            <a:r>
              <a:rPr lang="en-US" dirty="0" smtClean="0"/>
              <a:t>Sexual content, drunk texts/messages, explicit drug-related content, etc.</a:t>
            </a:r>
          </a:p>
          <a:p>
            <a:pPr lvl="1"/>
            <a:r>
              <a:rPr lang="en-US" dirty="0" smtClean="0"/>
              <a:t>Funny/interesting image sharing (the /10 feature would get used as a “8/10 cut cat” way as well)</a:t>
            </a:r>
          </a:p>
          <a:p>
            <a:pPr lvl="1"/>
            <a:r>
              <a:rPr lang="en-US" dirty="0" smtClean="0"/>
              <a:t>Community-feeling image sharing/stories market</a:t>
            </a:r>
          </a:p>
          <a:p>
            <a:r>
              <a:rPr lang="en-US" dirty="0" smtClean="0"/>
              <a:t>Competitive/”e-peen” individuals who want the most karma/score.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Opportunities</a:t>
            </a:r>
            <a:endParaRPr lang="en-US"/>
          </a:p>
        </p:txBody>
      </p:sp>
      <p:sp>
        <p:nvSpPr>
          <p:cNvPr id="3" name="Rectangle 2"/>
          <p:cNvSpPr>
            <a:spLocks noGrp="1"/>
          </p:cNvSpPr>
          <p:nvPr>
            <p:ph idx="1"/>
          </p:nvPr>
        </p:nvSpPr>
        <p:spPr/>
        <p:txBody>
          <a:bodyPr/>
          <a:lstStyle/>
          <a:p>
            <a:r>
              <a:rPr lang="en-US" dirty="0" smtClean="0"/>
              <a:t>Canadian legalization on April 20</a:t>
            </a:r>
            <a:r>
              <a:rPr lang="en-US" baseline="30000" dirty="0" smtClean="0"/>
              <a:t>th</a:t>
            </a:r>
          </a:p>
          <a:p>
            <a:r>
              <a:rPr lang="en-US" dirty="0" smtClean="0"/>
              <a:t>Recent Snapchat changes have made is less-appealing</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Competition</a:t>
            </a:r>
            <a:endParaRPr lang="en-US"/>
          </a:p>
        </p:txBody>
      </p:sp>
      <p:sp>
        <p:nvSpPr>
          <p:cNvPr id="3" name="Rectangle 2"/>
          <p:cNvSpPr>
            <a:spLocks noGrp="1"/>
          </p:cNvSpPr>
          <p:nvPr>
            <p:ph idx="1"/>
          </p:nvPr>
        </p:nvSpPr>
        <p:spPr/>
        <p:txBody>
          <a:bodyPr/>
          <a:lstStyle/>
          <a:p>
            <a:r>
              <a:rPr lang="en-US" dirty="0" smtClean="0"/>
              <a:t>Snapchat</a:t>
            </a:r>
          </a:p>
          <a:p>
            <a:pPr lvl="1"/>
            <a:r>
              <a:rPr lang="en-US" dirty="0" smtClean="0"/>
              <a:t>Lead photo-sharing and private messaging app</a:t>
            </a:r>
          </a:p>
          <a:p>
            <a:pPr lvl="1"/>
            <a:r>
              <a:rPr lang="en-US" dirty="0" smtClean="0"/>
              <a:t>Advantage: Anonymous messages, community/location approach, 10 rating</a:t>
            </a:r>
          </a:p>
          <a:p>
            <a:r>
              <a:rPr lang="en-US" dirty="0" smtClean="0"/>
              <a:t>Facebook Messenger</a:t>
            </a:r>
          </a:p>
          <a:p>
            <a:pPr lvl="1"/>
            <a:r>
              <a:rPr lang="en-US" dirty="0" smtClean="0"/>
              <a:t>Lead non-text messaging system</a:t>
            </a:r>
          </a:p>
          <a:p>
            <a:pPr lvl="1"/>
            <a:r>
              <a:rPr lang="en-US" dirty="0" smtClean="0"/>
              <a:t>Advantage: Privacy of temporary messages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Private Messaging</a:t>
            </a:r>
          </a:p>
          <a:p>
            <a:pPr lvl="1"/>
            <a:r>
              <a:rPr lang="en-US" dirty="0" smtClean="0"/>
              <a:t>“Snapchat-</a:t>
            </a:r>
            <a:r>
              <a:rPr lang="en-US" dirty="0" err="1" smtClean="0"/>
              <a:t>esq</a:t>
            </a:r>
            <a:r>
              <a:rPr lang="en-US" dirty="0" smtClean="0"/>
              <a:t>” private direct messages that disappear after being viewed</a:t>
            </a:r>
          </a:p>
          <a:p>
            <a:pPr lvl="1"/>
            <a:r>
              <a:rPr lang="en-US" dirty="0" smtClean="0"/>
              <a:t>Ability to send a message to multiple people</a:t>
            </a:r>
          </a:p>
          <a:p>
            <a:pPr lvl="2"/>
            <a:r>
              <a:rPr lang="en-US" dirty="0" smtClean="0"/>
              <a:t>However each message is sent privately, not as a group chat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Private Pictures</a:t>
            </a:r>
          </a:p>
          <a:p>
            <a:pPr lvl="1"/>
            <a:r>
              <a:rPr lang="en-US" dirty="0" smtClean="0"/>
              <a:t>“Snapchat-</a:t>
            </a:r>
            <a:r>
              <a:rPr lang="en-US" dirty="0" err="1" smtClean="0"/>
              <a:t>esq</a:t>
            </a:r>
            <a:r>
              <a:rPr lang="en-US" dirty="0" smtClean="0"/>
              <a:t>” picture messages</a:t>
            </a:r>
          </a:p>
          <a:p>
            <a:pPr lvl="2"/>
            <a:r>
              <a:rPr lang="en-US" dirty="0" smtClean="0"/>
              <a:t>Text</a:t>
            </a:r>
          </a:p>
          <a:p>
            <a:pPr lvl="2"/>
            <a:r>
              <a:rPr lang="en-US" dirty="0" smtClean="0"/>
              <a:t>Optional-filters</a:t>
            </a:r>
          </a:p>
          <a:p>
            <a:pPr lvl="2"/>
            <a:r>
              <a:rPr lang="en-US" dirty="0" smtClean="0"/>
              <a:t>Optional-overlays</a:t>
            </a:r>
          </a:p>
          <a:p>
            <a:pPr lvl="2"/>
            <a:r>
              <a:rPr lang="en-US" dirty="0" smtClean="0"/>
              <a:t>Zero in top left to indicate a non-High10 message (0/10, no points)</a:t>
            </a:r>
          </a:p>
          <a:p>
            <a:pPr lvl="1"/>
            <a:r>
              <a:rPr lang="en-US" dirty="0" smtClean="0"/>
              <a:t>High10 pictures</a:t>
            </a:r>
          </a:p>
          <a:p>
            <a:pPr lvl="2"/>
            <a:r>
              <a:rPr lang="en-US" dirty="0" smtClean="0"/>
              <a:t>Text-less</a:t>
            </a:r>
          </a:p>
          <a:p>
            <a:pPr lvl="2"/>
            <a:r>
              <a:rPr lang="en-US" dirty="0" smtClean="0"/>
              <a:t>White 1-10 on the image</a:t>
            </a:r>
          </a:p>
          <a:p>
            <a:pPr lvl="2"/>
            <a:r>
              <a:rPr lang="en-US" dirty="0" smtClean="0"/>
              <a:t>Optional-filters</a:t>
            </a:r>
          </a:p>
          <a:p>
            <a:pPr lvl="2"/>
            <a:r>
              <a:rPr lang="en-US" dirty="0" smtClean="0"/>
              <a:t>Optional-overlays</a:t>
            </a:r>
          </a:p>
          <a:p>
            <a:pPr lvl="2"/>
            <a:endParaRPr lang="en-US" dirty="0" smtClean="0"/>
          </a:p>
        </p:txBody>
      </p:sp>
    </p:spTree>
    <p:extLst>
      <p:ext uri="{BB962C8B-B14F-4D97-AF65-F5344CB8AC3E}">
        <p14:creationId xmlns:p14="http://schemas.microsoft.com/office/powerpoint/2010/main" val="3965287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Features Breakdown</a:t>
            </a:r>
            <a:endParaRPr lang="en-US" dirty="0"/>
          </a:p>
        </p:txBody>
      </p:sp>
      <p:sp>
        <p:nvSpPr>
          <p:cNvPr id="3" name="Rectangle 2"/>
          <p:cNvSpPr>
            <a:spLocks noGrp="1"/>
          </p:cNvSpPr>
          <p:nvPr>
            <p:ph idx="1"/>
          </p:nvPr>
        </p:nvSpPr>
        <p:spPr/>
        <p:txBody>
          <a:bodyPr/>
          <a:lstStyle/>
          <a:p>
            <a:r>
              <a:rPr lang="en-US" dirty="0" smtClean="0"/>
              <a:t>Story Pictures</a:t>
            </a:r>
          </a:p>
          <a:p>
            <a:pPr lvl="1"/>
            <a:r>
              <a:rPr lang="en-US" dirty="0" smtClean="0"/>
              <a:t>“Snapchat-</a:t>
            </a:r>
            <a:r>
              <a:rPr lang="en-US" dirty="0" err="1" smtClean="0"/>
              <a:t>esq</a:t>
            </a:r>
            <a:r>
              <a:rPr lang="en-US" dirty="0" smtClean="0"/>
              <a:t>” picture messages</a:t>
            </a:r>
          </a:p>
          <a:p>
            <a:pPr lvl="1"/>
            <a:r>
              <a:rPr lang="en-US" dirty="0" smtClean="0"/>
              <a:t>High10 pictures</a:t>
            </a:r>
          </a:p>
          <a:p>
            <a:pPr lvl="1"/>
            <a:r>
              <a:rPr lang="en-US" dirty="0" smtClean="0"/>
              <a:t>By individual</a:t>
            </a:r>
          </a:p>
        </p:txBody>
      </p:sp>
    </p:spTree>
    <p:extLst>
      <p:ext uri="{BB962C8B-B14F-4D97-AF65-F5344CB8AC3E}">
        <p14:creationId xmlns:p14="http://schemas.microsoft.com/office/powerpoint/2010/main" val="272309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123</TotalTime>
  <Words>1279</Words>
  <Application>Microsoft Office PowerPoint</Application>
  <PresentationFormat>Widescreen</PresentationFormat>
  <Paragraphs>179</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High10</vt:lpstr>
      <vt:lpstr>Business Concept</vt:lpstr>
      <vt:lpstr>Our mission is to replaced Snapchat as the number one social media app and image sharing app for the stoners market</vt:lpstr>
      <vt:lpstr>Market</vt:lpstr>
      <vt:lpstr>Opportunities</vt:lpstr>
      <vt:lpstr>Competition</vt:lpstr>
      <vt:lpstr>Features Breakdown</vt:lpstr>
      <vt:lpstr>Features Breakdown</vt:lpstr>
      <vt:lpstr>Features Breakdown</vt:lpstr>
      <vt:lpstr>Features Breakdown</vt:lpstr>
      <vt:lpstr>Features Breakdown</vt:lpstr>
      <vt:lpstr>Features Breakdown</vt:lpstr>
      <vt:lpstr>Features Breakdown</vt:lpstr>
      <vt:lpstr>Features Breakdown</vt:lpstr>
      <vt:lpstr>Features Breakdown</vt:lpstr>
      <vt:lpstr>Features Breakdown</vt:lpstr>
      <vt:lpstr>Features Breakdown</vt:lpstr>
      <vt:lpstr>The Team (Xamarin Approach)</vt:lpstr>
      <vt:lpstr>The Team (Native Approach)</vt:lpstr>
      <vt:lpstr>Financial Plan</vt:lpstr>
      <vt:lpstr>Risks and Solutions</vt:lpstr>
      <vt:lpstr>Risks and Solutions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High10</dc:title>
  <dc:creator>Carson</dc:creator>
  <cp:keywords/>
  <cp:lastModifiedBy>Carson</cp:lastModifiedBy>
  <cp:revision>12</cp:revision>
  <cp:lastPrinted>2012-08-15T21:38:02Z</cp:lastPrinted>
  <dcterms:created xsi:type="dcterms:W3CDTF">2016-07-10T18:45:05Z</dcterms:created>
  <dcterms:modified xsi:type="dcterms:W3CDTF">2016-07-10T20:50:10Z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