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D6"/>
    <a:srgbClr val="318199"/>
    <a:srgbClr val="4194A8"/>
    <a:srgbClr val="E38A37"/>
    <a:srgbClr val="CA5409"/>
    <a:srgbClr val="FBBF64"/>
    <a:srgbClr val="D05501"/>
    <a:srgbClr val="FCC971"/>
    <a:srgbClr val="FDF3B7"/>
    <a:srgbClr val="67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5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8CFF-BBE5-DE86-0FA6-C6C10D8C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E9D9-214D-E13B-D864-51F5F35A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A090-4C8E-E9A4-0B2E-1097AC09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FF74-CEAF-C56A-0402-1084AB4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6384-AFA2-4B73-BA8E-16FC1F4B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43C5-36E3-0D72-A9CA-9305166A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34AA2-6D13-18B0-4E3C-87FBBE1A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BE73-0BDB-C2FB-F38E-B5EC69E0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7361-24CE-C4FB-0E88-569056D6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EF5B-A49A-6E0C-64BB-E0BB719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9017B-51B9-4EA4-F6FA-BCC34E621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E7FFF-4480-631F-1E7B-65BA97BD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D6D2-C891-9E61-E0F0-608FF3F0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D3CC-1FAD-CEA3-0A82-E48DBB2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98CD-08CB-3F56-E03B-2A49E701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95A-202D-7C86-1778-A1B26723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E06-1715-E56A-89D1-E20FE82C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B728-B5E0-B6C2-E4FE-1603C33D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0455-4263-421C-FE31-3DCC011F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D7C0-BACB-5409-FD4B-77E3C9D1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D42D-5882-273E-24FB-B47ACCAC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F929-C695-553C-162F-C6258EF3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4683-B31D-6B27-0548-87CA2B22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B4BE-AB85-E6E3-7BD7-EC85FCE5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974C-24B5-1AFD-EF9B-065AFFF4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A676-1F53-A9DA-9955-35F858C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8F5E-00D4-7472-FFCE-957BD9581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2082-94D3-680B-D63F-CFCF578D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71CA-6D42-F10E-31A5-ABB4F14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B620-41A4-22D0-ED43-C785DB8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3897-F63E-5464-993D-BBC2A5D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D27-28C0-6C2E-8E89-2797E01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2CDC-2C37-F923-8230-0AC6C9B9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CD87-4FBB-1482-0475-CBCCB830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05728-BB61-91FD-E780-080886C1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FE1A7-300E-33B5-7B89-100F5C78B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FCBF1-78F7-608D-131A-097CD9A4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9C69D-C5B1-3832-6A41-210F2FFF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8D704-95E9-2164-F589-FC0E4132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6E15-3D5E-932B-45DC-C94B4A9B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A9E05-52AF-180E-9E2A-541A9108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0B3B7-F3EE-3ACE-FC19-D1F9436D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D37F8-11A2-ED68-5345-3BB13A1D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55286-B923-583A-8460-6C43F9D9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1945-59DF-89CD-ABF6-015E8D81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147D-C05A-C217-8122-BC7C43B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D8DC-929A-8954-EC43-EA7C03AF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4F05-9BFA-BE33-5F99-FEFEDACD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C660-9187-6DC6-067A-27DA69BD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4186-EE5E-2D62-7ADC-ACBED93C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0B0C-BF37-1081-D775-2F33E7D6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96DC-9300-B117-B04E-1F72DB5B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3625-4B69-9AD9-D43D-02B5870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BFFC6-EE29-5AC1-0E9F-E3E1B149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0C29-55A6-9316-CC0F-CD48FDCA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F657-0697-5183-781E-CBAFCBD0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775C-4220-7C42-0F18-0DD58CA9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DAD7-6488-D864-6AE7-F8706CA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093B5-38E3-CC08-7E0D-E531B513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725B-B0B5-8FAE-845E-DEE893AD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FD3AC-C280-6C5F-597A-CF971D33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84284-AAEB-4A92-BA70-615D329B5D7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D5D5-F129-CA19-0889-CBF0726F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67FF-0C45-00B6-7324-EAAA0CFF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AA4C5-B935-4DBB-A67E-62AC9842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1BF00-D815-2318-A5E7-B9F74A27C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deo game screen with a tank in the desert&#10;&#10;Description automatically generated">
            <a:extLst>
              <a:ext uri="{FF2B5EF4-FFF2-40B4-BE49-F238E27FC236}">
                <a16:creationId xmlns:a16="http://schemas.microsoft.com/office/drawing/2014/main" id="{C72580DD-D72D-893A-65CD-6AF6541BC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97" b="99219" l="2958" r="98717">
                        <a14:foregroundMark x1="2009" y1="71973" x2="7478" y2="65430"/>
                        <a14:foregroundMark x1="7478" y1="65430" x2="16462" y2="75781"/>
                        <a14:foregroundMark x1="16462" y1="75781" x2="27511" y2="78809"/>
                        <a14:foregroundMark x1="27511" y1="78809" x2="35603" y2="73340"/>
                        <a14:foregroundMark x1="35603" y1="73340" x2="39230" y2="75391"/>
                        <a14:foregroundMark x1="60491" y1="78906" x2="65848" y2="75000"/>
                        <a14:foregroundMark x1="65848" y1="75000" x2="72377" y2="75293"/>
                        <a14:foregroundMark x1="72377" y1="75293" x2="83482" y2="73438"/>
                        <a14:foregroundMark x1="83482" y1="73438" x2="90848" y2="66113"/>
                        <a14:foregroundMark x1="90848" y1="66113" x2="96261" y2="67383"/>
                        <a14:foregroundMark x1="96261" y1="67383" x2="97879" y2="77441"/>
                        <a14:foregroundMark x1="97879" y1="77441" x2="94866" y2="89746"/>
                        <a14:foregroundMark x1="94866" y1="89746" x2="85491" y2="82715"/>
                        <a14:foregroundMark x1="85491" y1="82715" x2="72545" y2="83984"/>
                        <a14:foregroundMark x1="72545" y1="83984" x2="79743" y2="87012"/>
                        <a14:foregroundMark x1="79743" y1="87012" x2="65067" y2="90332"/>
                        <a14:foregroundMark x1="65067" y1="90332" x2="72824" y2="82324"/>
                        <a14:foregroundMark x1="72824" y1="82324" x2="54743" y2="91309"/>
                        <a14:foregroundMark x1="54743" y1="91309" x2="15792" y2="90918"/>
                        <a14:foregroundMark x1="15792" y1="90918" x2="22935" y2="85449"/>
                        <a14:foregroundMark x1="22935" y1="85449" x2="2958" y2="90137"/>
                        <a14:foregroundMark x1="2958" y1="90137" x2="9598" y2="81641"/>
                        <a14:foregroundMark x1="9598" y1="81641" x2="18527" y2="80078"/>
                        <a14:foregroundMark x1="18527" y1="80078" x2="27734" y2="88867"/>
                        <a14:foregroundMark x1="27734" y1="88867" x2="32589" y2="81738"/>
                        <a14:foregroundMark x1="32589" y1="81738" x2="37165" y2="81055"/>
                        <a14:foregroundMark x1="37165" y1="81055" x2="37500" y2="81543"/>
                        <a14:foregroundMark x1="781" y1="96387" x2="13951" y2="97168"/>
                        <a14:foregroundMark x1="13951" y1="97168" x2="59710" y2="90234"/>
                        <a14:foregroundMark x1="59710" y1="90234" x2="91741" y2="99023"/>
                        <a14:foregroundMark x1="91741" y1="99023" x2="95815" y2="91699"/>
                        <a14:foregroundMark x1="95815" y1="91699" x2="95201" y2="77734"/>
                        <a14:foregroundMark x1="95201" y1="77734" x2="92913" y2="66016"/>
                        <a14:foregroundMark x1="92913" y1="66016" x2="98047" y2="68848"/>
                        <a14:foregroundMark x1="98047" y1="68848" x2="98661" y2="87695"/>
                        <a14:foregroundMark x1="98661" y1="87695" x2="92355" y2="76465"/>
                        <a14:foregroundMark x1="92355" y1="76465" x2="93694" y2="94727"/>
                        <a14:foregroundMark x1="97489" y1="67578" x2="98717" y2="99316"/>
                        <a14:foregroundMark x1="41295" y1="54297" x2="42355" y2="56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337" b="6547"/>
          <a:stretch/>
        </p:blipFill>
        <p:spPr>
          <a:xfrm>
            <a:off x="0" y="3923818"/>
            <a:ext cx="12192000" cy="2934182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3119949" y="926123"/>
            <a:ext cx="602155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Scrummy</a:t>
            </a:r>
          </a:p>
          <a:p>
            <a:pPr algn="ctr"/>
            <a:r>
              <a:rPr lang="en-US" sz="6600" b="1" cap="none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Tankers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3085223" y="874037"/>
            <a:ext cx="602155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Scrummy</a:t>
            </a:r>
          </a:p>
          <a:p>
            <a:pPr algn="ctr"/>
            <a:r>
              <a:rPr lang="en-US" sz="66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Tankers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5EDFD51E-4730-9698-0C66-FA9BF9C7E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" y="2032226"/>
            <a:ext cx="3001742" cy="2450508"/>
          </a:xfrm>
          <a:prstGeom prst="rect">
            <a:avLst/>
          </a:prstGeom>
        </p:spPr>
      </p:pic>
      <p:pic>
        <p:nvPicPr>
          <p:cNvPr id="16" name="Picture 15" descr="A white cloud in the sky&#10;&#10;Description automatically generated">
            <a:extLst>
              <a:ext uri="{FF2B5EF4-FFF2-40B4-BE49-F238E27FC236}">
                <a16:creationId xmlns:a16="http://schemas.microsoft.com/office/drawing/2014/main" id="{B6AC68B0-7946-911C-9330-8B4F05946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782" y="-68242"/>
            <a:ext cx="3848186" cy="2698694"/>
          </a:xfrm>
          <a:prstGeom prst="rect">
            <a:avLst/>
          </a:prstGeom>
        </p:spPr>
      </p:pic>
      <p:pic>
        <p:nvPicPr>
          <p:cNvPr id="17" name="Picture 16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CFAE10C5-3FBD-CAB9-0573-FD6FA128E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6041" y="55851"/>
            <a:ext cx="3001742" cy="2450508"/>
          </a:xfrm>
          <a:prstGeom prst="rect">
            <a:avLst/>
          </a:prstGeom>
        </p:spPr>
      </p:pic>
      <p:pic>
        <p:nvPicPr>
          <p:cNvPr id="18" name="Picture 17" descr="A white cloud in the sky&#10;&#10;Description automatically generated">
            <a:extLst>
              <a:ext uri="{FF2B5EF4-FFF2-40B4-BE49-F238E27FC236}">
                <a16:creationId xmlns:a16="http://schemas.microsoft.com/office/drawing/2014/main" id="{47698A12-0895-8CA2-EEBC-CBFC4363D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6936" y="1894792"/>
            <a:ext cx="3848186" cy="26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703299-6BA9-DE51-D7AA-2686C6C5E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7B028969-80A4-19AE-99FA-5DC1F14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7371">
            <a:off x="221849" y="-601885"/>
            <a:ext cx="3001742" cy="24505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5BF122-52D6-E355-20D2-ABA7D62F7779}"/>
              </a:ext>
            </a:extLst>
          </p:cNvPr>
          <p:cNvSpPr/>
          <p:nvPr/>
        </p:nvSpPr>
        <p:spPr>
          <a:xfrm>
            <a:off x="220884" y="185195"/>
            <a:ext cx="11750230" cy="6481823"/>
          </a:xfrm>
          <a:prstGeom prst="roundRect">
            <a:avLst>
              <a:gd name="adj" fmla="val 8632"/>
            </a:avLst>
          </a:prstGeom>
          <a:solidFill>
            <a:srgbClr val="8CD2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580664" y="532584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Team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545938" y="480498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Team Roles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281" y="3307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cloud in the sky&#10;&#10;Description automatically generated">
            <a:extLst>
              <a:ext uri="{FF2B5EF4-FFF2-40B4-BE49-F238E27FC236}">
                <a16:creationId xmlns:a16="http://schemas.microsoft.com/office/drawing/2014/main" id="{8E4F4501-17F9-C032-753A-A61346D6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6998">
            <a:off x="-1633760" y="1483460"/>
            <a:ext cx="3848186" cy="2698694"/>
          </a:xfrm>
          <a:prstGeom prst="rect">
            <a:avLst/>
          </a:prstGeom>
        </p:spPr>
      </p:pic>
      <p:pic>
        <p:nvPicPr>
          <p:cNvPr id="16" name="Picture 15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2C54E06D-319F-F036-003F-80FFAC54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629" flipH="1">
            <a:off x="9422823" y="2294520"/>
            <a:ext cx="3001742" cy="2450508"/>
          </a:xfrm>
          <a:prstGeom prst="rect">
            <a:avLst/>
          </a:prstGeom>
        </p:spPr>
      </p:pic>
      <p:pic>
        <p:nvPicPr>
          <p:cNvPr id="17" name="Picture 16" descr="A white cloud in the sky&#10;&#10;Description automatically generated">
            <a:extLst>
              <a:ext uri="{FF2B5EF4-FFF2-40B4-BE49-F238E27FC236}">
                <a16:creationId xmlns:a16="http://schemas.microsoft.com/office/drawing/2014/main" id="{223169A4-B75A-1301-099A-4D0D015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7801" flipH="1">
            <a:off x="9536018" y="-154113"/>
            <a:ext cx="3848186" cy="2698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FC1554-E9F1-B9D6-90AE-D7CF9BA7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31" y="1963001"/>
            <a:ext cx="769686" cy="657184"/>
          </a:xfrm>
          <a:prstGeom prst="rect">
            <a:avLst/>
          </a:prstGeom>
          <a:effectLst>
            <a:glow rad="50800">
              <a:srgbClr val="E38A37"/>
            </a:glo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BC2A19-86BB-1EC3-8D3A-3A2D9B3E1EE4}"/>
              </a:ext>
            </a:extLst>
          </p:cNvPr>
          <p:cNvSpPr/>
          <p:nvPr/>
        </p:nvSpPr>
        <p:spPr>
          <a:xfrm>
            <a:off x="2019364" y="1968428"/>
            <a:ext cx="53444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Carson Mead (Team Lead)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5F577F-ADE5-8682-D654-F5156B1E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31" y="2805076"/>
            <a:ext cx="769686" cy="657184"/>
          </a:xfrm>
          <a:prstGeom prst="rect">
            <a:avLst/>
          </a:prstGeom>
          <a:effectLst>
            <a:glow rad="50800">
              <a:srgbClr val="E38A37"/>
            </a:glo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016039-2C04-DA38-2C35-36292E6E9F85}"/>
              </a:ext>
            </a:extLst>
          </p:cNvPr>
          <p:cNvSpPr/>
          <p:nvPr/>
        </p:nvSpPr>
        <p:spPr>
          <a:xfrm>
            <a:off x="2019364" y="2810503"/>
            <a:ext cx="5538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Jonathan Perkins (Security)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E3C97B-F49C-5D9E-74E8-0C4DC640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31" y="3647151"/>
            <a:ext cx="769686" cy="657184"/>
          </a:xfrm>
          <a:prstGeom prst="rect">
            <a:avLst/>
          </a:prstGeom>
          <a:effectLst>
            <a:glow rad="50800">
              <a:srgbClr val="E38A37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08DEC5-1523-4BAB-F20D-78DA9E0B9374}"/>
              </a:ext>
            </a:extLst>
          </p:cNvPr>
          <p:cNvSpPr/>
          <p:nvPr/>
        </p:nvSpPr>
        <p:spPr>
          <a:xfrm>
            <a:off x="2019364" y="3652578"/>
            <a:ext cx="1962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Jon Oliva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70E42A-2FB7-0900-7B84-371719E37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31" y="4489227"/>
            <a:ext cx="769686" cy="657184"/>
          </a:xfrm>
          <a:prstGeom prst="rect">
            <a:avLst/>
          </a:prstGeom>
          <a:effectLst>
            <a:glow rad="50800">
              <a:srgbClr val="E38A37"/>
            </a:glo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0BBCD27-0374-1EC7-70FB-715CD8A7C511}"/>
              </a:ext>
            </a:extLst>
          </p:cNvPr>
          <p:cNvSpPr/>
          <p:nvPr/>
        </p:nvSpPr>
        <p:spPr>
          <a:xfrm>
            <a:off x="2019364" y="4494653"/>
            <a:ext cx="30894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Jordan Schnell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38586C-DE9C-88C3-536F-17AF37C2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31" y="5331303"/>
            <a:ext cx="769686" cy="657184"/>
          </a:xfrm>
          <a:prstGeom prst="rect">
            <a:avLst/>
          </a:prstGeom>
          <a:effectLst>
            <a:glow rad="50800">
              <a:srgbClr val="E38A37"/>
            </a:glo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E5988F-99CF-355B-6822-B965A94C1CCD}"/>
              </a:ext>
            </a:extLst>
          </p:cNvPr>
          <p:cNvSpPr/>
          <p:nvPr/>
        </p:nvSpPr>
        <p:spPr>
          <a:xfrm>
            <a:off x="2019364" y="5336729"/>
            <a:ext cx="32732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Bhayva Sharma</a:t>
            </a:r>
          </a:p>
        </p:txBody>
      </p:sp>
    </p:spTree>
    <p:extLst>
      <p:ext uri="{BB962C8B-B14F-4D97-AF65-F5344CB8AC3E}">
        <p14:creationId xmlns:p14="http://schemas.microsoft.com/office/powerpoint/2010/main" val="128446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3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3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3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3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  <p:bldP spid="26" grpId="0" build="p"/>
      <p:bldP spid="28" grpId="0" build="p"/>
      <p:bldP spid="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703299-6BA9-DE51-D7AA-2686C6C5E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7B028969-80A4-19AE-99FA-5DC1F14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1540">
            <a:off x="651883" y="-900704"/>
            <a:ext cx="3001742" cy="2450508"/>
          </a:xfrm>
          <a:prstGeom prst="rect">
            <a:avLst/>
          </a:prstGeom>
        </p:spPr>
      </p:pic>
      <p:pic>
        <p:nvPicPr>
          <p:cNvPr id="17" name="Picture 16" descr="A white cloud in the sky&#10;&#10;Description automatically generated">
            <a:extLst>
              <a:ext uri="{FF2B5EF4-FFF2-40B4-BE49-F238E27FC236}">
                <a16:creationId xmlns:a16="http://schemas.microsoft.com/office/drawing/2014/main" id="{223169A4-B75A-1301-099A-4D0D015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7801" flipH="1">
            <a:off x="8853077" y="-816763"/>
            <a:ext cx="3848186" cy="2698694"/>
          </a:xfrm>
          <a:prstGeom prst="rect">
            <a:avLst/>
          </a:prstGeom>
        </p:spPr>
      </p:pic>
      <p:pic>
        <p:nvPicPr>
          <p:cNvPr id="15" name="Picture 14" descr="A white cloud in the sky&#10;&#10;Description automatically generated">
            <a:extLst>
              <a:ext uri="{FF2B5EF4-FFF2-40B4-BE49-F238E27FC236}">
                <a16:creationId xmlns:a16="http://schemas.microsoft.com/office/drawing/2014/main" id="{8E4F4501-17F9-C032-753A-A61346D6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298">
            <a:off x="-1745412" y="1078346"/>
            <a:ext cx="3848186" cy="2698694"/>
          </a:xfrm>
          <a:prstGeom prst="rect">
            <a:avLst/>
          </a:prstGeom>
        </p:spPr>
      </p:pic>
      <p:pic>
        <p:nvPicPr>
          <p:cNvPr id="16" name="Picture 15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2C54E06D-319F-F036-003F-80FFAC54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629" flipH="1">
            <a:off x="10137715" y="2895811"/>
            <a:ext cx="3001742" cy="24505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F6255-EE76-4EFB-643E-93680C5DD56E}"/>
              </a:ext>
            </a:extLst>
          </p:cNvPr>
          <p:cNvSpPr/>
          <p:nvPr/>
        </p:nvSpPr>
        <p:spPr>
          <a:xfrm>
            <a:off x="220884" y="185195"/>
            <a:ext cx="11750230" cy="6481823"/>
          </a:xfrm>
          <a:prstGeom prst="roundRect">
            <a:avLst>
              <a:gd name="adj" fmla="val 8632"/>
            </a:avLst>
          </a:prstGeom>
          <a:solidFill>
            <a:srgbClr val="8CD2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580664" y="532584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Project</a:t>
            </a:r>
            <a:endParaRPr lang="en-US" sz="5400" b="1" cap="none" spc="-150" dirty="0">
              <a:ln w="28575">
                <a:solidFill>
                  <a:schemeClr val="tx1"/>
                </a:solidFill>
                <a:prstDash val="solid"/>
              </a:ln>
              <a:latin typeface="Press Start 2P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545938" y="480498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Project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281" y="3307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CAEAC-71D4-94A8-A9E2-2CCEE8D543EB}"/>
              </a:ext>
            </a:extLst>
          </p:cNvPr>
          <p:cNvSpPr txBox="1"/>
          <p:nvPr/>
        </p:nvSpPr>
        <p:spPr>
          <a:xfrm>
            <a:off x="885943" y="1997839"/>
            <a:ext cx="10420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 recreation of the Atari classic, Combat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Two tanks compete against each other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Navigating walls, shooting each other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Programmed in Python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Used </a:t>
            </a:r>
            <a:r>
              <a:rPr lang="en-US" sz="3600" dirty="0" err="1"/>
              <a:t>PyGame</a:t>
            </a:r>
            <a:r>
              <a:rPr lang="en-US" sz="3600" dirty="0"/>
              <a:t> / </a:t>
            </a:r>
            <a:r>
              <a:rPr lang="en-US" sz="3600" dirty="0" err="1"/>
              <a:t>PyTMX</a:t>
            </a:r>
            <a:r>
              <a:rPr lang="en-US" sz="3600" dirty="0"/>
              <a:t> imports</a:t>
            </a:r>
          </a:p>
        </p:txBody>
      </p:sp>
    </p:spTree>
    <p:extLst>
      <p:ext uri="{BB962C8B-B14F-4D97-AF65-F5344CB8AC3E}">
        <p14:creationId xmlns:p14="http://schemas.microsoft.com/office/powerpoint/2010/main" val="329756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703299-6BA9-DE51-D7AA-2686C6C5E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7B028969-80A4-19AE-99FA-5DC1F14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2183">
            <a:off x="159973" y="-292831"/>
            <a:ext cx="3001742" cy="2450508"/>
          </a:xfrm>
          <a:prstGeom prst="rect">
            <a:avLst/>
          </a:prstGeom>
        </p:spPr>
      </p:pic>
      <p:pic>
        <p:nvPicPr>
          <p:cNvPr id="17" name="Picture 16" descr="A white cloud in the sky&#10;&#10;Description automatically generated">
            <a:extLst>
              <a:ext uri="{FF2B5EF4-FFF2-40B4-BE49-F238E27FC236}">
                <a16:creationId xmlns:a16="http://schemas.microsoft.com/office/drawing/2014/main" id="{223169A4-B75A-1301-099A-4D0D015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7801" flipH="1">
            <a:off x="9268052" y="528194"/>
            <a:ext cx="3848186" cy="2698694"/>
          </a:xfrm>
          <a:prstGeom prst="rect">
            <a:avLst/>
          </a:prstGeom>
        </p:spPr>
      </p:pic>
      <p:pic>
        <p:nvPicPr>
          <p:cNvPr id="15" name="Picture 14" descr="A white cloud in the sky&#10;&#10;Description automatically generated">
            <a:extLst>
              <a:ext uri="{FF2B5EF4-FFF2-40B4-BE49-F238E27FC236}">
                <a16:creationId xmlns:a16="http://schemas.microsoft.com/office/drawing/2014/main" id="{8E4F4501-17F9-C032-753A-A61346D6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6998">
            <a:off x="-1633756" y="377376"/>
            <a:ext cx="3848186" cy="2698694"/>
          </a:xfrm>
          <a:prstGeom prst="rect">
            <a:avLst/>
          </a:prstGeom>
        </p:spPr>
      </p:pic>
      <p:pic>
        <p:nvPicPr>
          <p:cNvPr id="16" name="Picture 15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2C54E06D-319F-F036-003F-80FFAC54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629" flipH="1">
            <a:off x="7967994" y="-507919"/>
            <a:ext cx="3001742" cy="24505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F6255-EE76-4EFB-643E-93680C5DD56E}"/>
              </a:ext>
            </a:extLst>
          </p:cNvPr>
          <p:cNvSpPr/>
          <p:nvPr/>
        </p:nvSpPr>
        <p:spPr>
          <a:xfrm>
            <a:off x="220884" y="185195"/>
            <a:ext cx="11750230" cy="6481823"/>
          </a:xfrm>
          <a:prstGeom prst="roundRect">
            <a:avLst>
              <a:gd name="adj" fmla="val 8632"/>
            </a:avLst>
          </a:prstGeom>
          <a:solidFill>
            <a:srgbClr val="8CD2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580664" y="532584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Scope</a:t>
            </a:r>
            <a:endParaRPr lang="en-US" sz="5400" b="1" cap="none" spc="-150" dirty="0">
              <a:ln w="28575">
                <a:solidFill>
                  <a:schemeClr val="tx1"/>
                </a:solidFill>
                <a:prstDash val="solid"/>
              </a:ln>
              <a:latin typeface="Press Start 2P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545938" y="480498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Scope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281" y="3307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CAEAC-71D4-94A8-A9E2-2CCEE8D543EB}"/>
              </a:ext>
            </a:extLst>
          </p:cNvPr>
          <p:cNvSpPr txBox="1"/>
          <p:nvPr/>
        </p:nvSpPr>
        <p:spPr>
          <a:xfrm>
            <a:off x="885943" y="1997839"/>
            <a:ext cx="1042011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Atari Combat replica with the following features: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One level of gameplay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Start, game over, and instruction screens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Two tanks controlled via keyboard controls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Tanks limited by wall boundaries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Tanks can shoot each other to earn points</a:t>
            </a:r>
          </a:p>
        </p:txBody>
      </p:sp>
    </p:spTree>
    <p:extLst>
      <p:ext uri="{BB962C8B-B14F-4D97-AF65-F5344CB8AC3E}">
        <p14:creationId xmlns:p14="http://schemas.microsoft.com/office/powerpoint/2010/main" val="3549633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703299-6BA9-DE51-D7AA-2686C6C5E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7B028969-80A4-19AE-99FA-5DC1F14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7371">
            <a:off x="833165" y="1182991"/>
            <a:ext cx="3001742" cy="2450508"/>
          </a:xfrm>
          <a:prstGeom prst="rect">
            <a:avLst/>
          </a:prstGeom>
        </p:spPr>
      </p:pic>
      <p:pic>
        <p:nvPicPr>
          <p:cNvPr id="17" name="Picture 16" descr="A white cloud in the sky&#10;&#10;Description automatically generated">
            <a:extLst>
              <a:ext uri="{FF2B5EF4-FFF2-40B4-BE49-F238E27FC236}">
                <a16:creationId xmlns:a16="http://schemas.microsoft.com/office/drawing/2014/main" id="{223169A4-B75A-1301-099A-4D0D015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211" flipH="1">
            <a:off x="9098353" y="1207815"/>
            <a:ext cx="3848186" cy="2698694"/>
          </a:xfrm>
          <a:prstGeom prst="rect">
            <a:avLst/>
          </a:prstGeom>
        </p:spPr>
      </p:pic>
      <p:pic>
        <p:nvPicPr>
          <p:cNvPr id="15" name="Picture 14" descr="A white cloud in the sky&#10;&#10;Description automatically generated">
            <a:extLst>
              <a:ext uri="{FF2B5EF4-FFF2-40B4-BE49-F238E27FC236}">
                <a16:creationId xmlns:a16="http://schemas.microsoft.com/office/drawing/2014/main" id="{8E4F4501-17F9-C032-753A-A61346D6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5711">
            <a:off x="-715559" y="-717360"/>
            <a:ext cx="3848186" cy="2698694"/>
          </a:xfrm>
          <a:prstGeom prst="rect">
            <a:avLst/>
          </a:prstGeom>
        </p:spPr>
      </p:pic>
      <p:pic>
        <p:nvPicPr>
          <p:cNvPr id="16" name="Picture 15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2C54E06D-319F-F036-003F-80FFAC54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817" flipH="1">
            <a:off x="8842264" y="-692670"/>
            <a:ext cx="3001742" cy="24505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F6255-EE76-4EFB-643E-93680C5DD56E}"/>
              </a:ext>
            </a:extLst>
          </p:cNvPr>
          <p:cNvSpPr/>
          <p:nvPr/>
        </p:nvSpPr>
        <p:spPr>
          <a:xfrm>
            <a:off x="220884" y="185195"/>
            <a:ext cx="11750230" cy="6481823"/>
          </a:xfrm>
          <a:prstGeom prst="roundRect">
            <a:avLst>
              <a:gd name="adj" fmla="val 8632"/>
            </a:avLst>
          </a:prstGeom>
          <a:solidFill>
            <a:srgbClr val="8CD2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580664" y="532584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Outcome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545938" y="480498"/>
            <a:ext cx="11100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Outcome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281" y="3307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CAEAC-71D4-94A8-A9E2-2CCEE8D543EB}"/>
              </a:ext>
            </a:extLst>
          </p:cNvPr>
          <p:cNvSpPr txBox="1"/>
          <p:nvPr/>
        </p:nvSpPr>
        <p:spPr>
          <a:xfrm>
            <a:off x="885943" y="1997839"/>
            <a:ext cx="1042011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Working deliverable of scope requirements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Experience with </a:t>
            </a:r>
            <a:r>
              <a:rPr lang="en-US" sz="3600" dirty="0" err="1"/>
              <a:t>PyGame</a:t>
            </a:r>
            <a:r>
              <a:rPr lang="en-US" sz="3600" dirty="0"/>
              <a:t> development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Increased GitHub skills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Project initialization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Markdown documents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Remote / local repository integration </a:t>
            </a:r>
          </a:p>
        </p:txBody>
      </p:sp>
    </p:spTree>
    <p:extLst>
      <p:ext uri="{BB962C8B-B14F-4D97-AF65-F5344CB8AC3E}">
        <p14:creationId xmlns:p14="http://schemas.microsoft.com/office/powerpoint/2010/main" val="123564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703299-6BA9-DE51-D7AA-2686C6C5E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7500"/>
                  <a:satMod val="115000"/>
                </a:schemeClr>
              </a:gs>
              <a:gs pos="21000">
                <a:srgbClr val="4194A8"/>
              </a:gs>
              <a:gs pos="52000">
                <a:srgbClr val="67C0CB"/>
              </a:gs>
              <a:gs pos="61000">
                <a:srgbClr val="8CD2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7B028969-80A4-19AE-99FA-5DC1F14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9420">
            <a:off x="649559" y="21218"/>
            <a:ext cx="3001742" cy="2450508"/>
          </a:xfrm>
          <a:prstGeom prst="rect">
            <a:avLst/>
          </a:prstGeom>
        </p:spPr>
      </p:pic>
      <p:pic>
        <p:nvPicPr>
          <p:cNvPr id="17" name="Picture 16" descr="A white cloud in the sky&#10;&#10;Description automatically generated">
            <a:extLst>
              <a:ext uri="{FF2B5EF4-FFF2-40B4-BE49-F238E27FC236}">
                <a16:creationId xmlns:a16="http://schemas.microsoft.com/office/drawing/2014/main" id="{223169A4-B75A-1301-099A-4D0D015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4698" y="-355098"/>
            <a:ext cx="3848186" cy="2698694"/>
          </a:xfrm>
          <a:prstGeom prst="rect">
            <a:avLst/>
          </a:prstGeom>
        </p:spPr>
      </p:pic>
      <p:pic>
        <p:nvPicPr>
          <p:cNvPr id="15" name="Picture 14" descr="A white cloud in the sky&#10;&#10;Description automatically generated">
            <a:extLst>
              <a:ext uri="{FF2B5EF4-FFF2-40B4-BE49-F238E27FC236}">
                <a16:creationId xmlns:a16="http://schemas.microsoft.com/office/drawing/2014/main" id="{8E4F4501-17F9-C032-753A-A61346D6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4781">
            <a:off x="-1065755" y="1447334"/>
            <a:ext cx="3848186" cy="2698694"/>
          </a:xfrm>
          <a:prstGeom prst="rect">
            <a:avLst/>
          </a:prstGeom>
        </p:spPr>
      </p:pic>
      <p:pic>
        <p:nvPicPr>
          <p:cNvPr id="16" name="Picture 15" descr="A white cloud with black background&#10;&#10;Description automatically generated">
            <a:extLst>
              <a:ext uri="{FF2B5EF4-FFF2-40B4-BE49-F238E27FC236}">
                <a16:creationId xmlns:a16="http://schemas.microsoft.com/office/drawing/2014/main" id="{2C54E06D-319F-F036-003F-80FFAC54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817" flipH="1">
            <a:off x="9713256" y="2078931"/>
            <a:ext cx="3001742" cy="24505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F6255-EE76-4EFB-643E-93680C5DD56E}"/>
              </a:ext>
            </a:extLst>
          </p:cNvPr>
          <p:cNvSpPr/>
          <p:nvPr/>
        </p:nvSpPr>
        <p:spPr>
          <a:xfrm>
            <a:off x="220884" y="185195"/>
            <a:ext cx="11750230" cy="6481823"/>
          </a:xfrm>
          <a:prstGeom prst="roundRect">
            <a:avLst>
              <a:gd name="adj" fmla="val 8632"/>
            </a:avLst>
          </a:prstGeom>
          <a:solidFill>
            <a:srgbClr val="8CD2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A27C-C43E-C766-CD03-C55CF0FE5236}"/>
              </a:ext>
            </a:extLst>
          </p:cNvPr>
          <p:cNvSpPr/>
          <p:nvPr/>
        </p:nvSpPr>
        <p:spPr>
          <a:xfrm>
            <a:off x="615391" y="2774241"/>
            <a:ext cx="111001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>
                <a:ln w="28575">
                  <a:solidFill>
                    <a:schemeClr val="tx1"/>
                  </a:solidFill>
                  <a:prstDash val="solid"/>
                </a:ln>
                <a:latin typeface="Press Start 2P" panose="00000500000000000000" pitchFamily="2" charset="0"/>
              </a:rPr>
              <a:t>Demo Time…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10C26-D20F-DB70-E950-1B5AE8E326E1}"/>
              </a:ext>
            </a:extLst>
          </p:cNvPr>
          <p:cNvSpPr/>
          <p:nvPr/>
        </p:nvSpPr>
        <p:spPr>
          <a:xfrm>
            <a:off x="580664" y="2668930"/>
            <a:ext cx="111001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>
                <a:ln w="28575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DF3B7"/>
                    </a:gs>
                    <a:gs pos="56000">
                      <a:srgbClr val="FBBF64"/>
                    </a:gs>
                    <a:gs pos="100000">
                      <a:srgbClr val="CA5409"/>
                    </a:gs>
                  </a:gsLst>
                  <a:lin ang="5400000" scaled="1"/>
                  <a:tileRect/>
                </a:gradFill>
                <a:latin typeface="Press Start 2P" panose="00000500000000000000" pitchFamily="2" charset="0"/>
              </a:rPr>
              <a:t>Demo Time…</a:t>
            </a:r>
          </a:p>
        </p:txBody>
      </p:sp>
      <p:sp>
        <p:nvSpPr>
          <p:cNvPr id="6" name="AutoShape 2" descr="Create a pixel art image of larger clipart clouds in the style of the vintage video game similar to the provided reference. The clouds should be designed with a variety of sizes but overall larger than the previous attempt, using shades of white and blue. They should have clean and clear outlines for use as clipart with a transparent background, suitable for overlaying on different backgrounds.">
            <a:extLst>
              <a:ext uri="{FF2B5EF4-FFF2-40B4-BE49-F238E27FC236}">
                <a16:creationId xmlns:a16="http://schemas.microsoft.com/office/drawing/2014/main" id="{F4DFC5C6-7FAD-7122-A229-D5EAA48E7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281" y="3307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Press Start 2P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Schnell</dc:creator>
  <cp:lastModifiedBy>Jordan Schnell</cp:lastModifiedBy>
  <cp:revision>13</cp:revision>
  <dcterms:created xsi:type="dcterms:W3CDTF">2024-04-10T15:23:17Z</dcterms:created>
  <dcterms:modified xsi:type="dcterms:W3CDTF">2024-04-12T15:49:00Z</dcterms:modified>
</cp:coreProperties>
</file>