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05F-0BDE-493B-8E8A-9BFE9205A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2C4A-0DAB-42AB-8780-A27819CC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E68C-614D-42E2-9895-3394CB0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8B4D-86F2-437B-BB37-FC1503C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590B-A8FB-4378-8779-909C500C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00DC-479A-4A4F-8B47-8B23CB3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40905-EC1A-46FA-9BCA-782A20A9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5945-7A4B-458E-B328-D278399B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5B2D-5F0C-4F2F-AABD-5D9BE4F0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5EB2-5FE7-4CAF-B9AA-2AF92AA4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955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4816-CF8B-4878-BE21-DF3249C8D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AAD5A-7659-451D-9633-4967E6A3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5158-91EF-4E66-85C6-93ADFF6C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D896-8ABC-47E1-95BA-07DA5AD8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C378-E541-4DAE-BB39-629A4648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8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FB3B-1AF3-4FDC-83BB-40582FFC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6842-FA36-4A24-8B3D-2D352B2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AB8-FD96-417D-BF54-CAAE3F13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7207-AAA2-4381-A6AE-6C30F96C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3E49-E6E7-4264-8600-6B9D78A1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28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8B2D-A177-47D5-9A67-2CA33A37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069B-46B2-4CE3-B91A-A08DD144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7A83-D586-4CBD-8D87-445A8DF7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5D1E3-B958-4F84-BCFE-B3BA394D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4D64-10AA-4599-A5D5-DF50588D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39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4DA2-C3D6-43CE-9F60-54FE0608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483-488D-426F-AB3D-964CE08B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CC1E8-1DAE-4216-B6A3-43530C90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8314A-E8C0-4C9F-8416-75C24D22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B2BC-D982-4F01-B936-BCB7FB81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F220C-00B9-4AEC-B2D0-14C3574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142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E23-32BA-447A-9270-F46967EC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7AC7-CA50-4859-A700-059CE1A6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AA13-60B2-47AD-9A8F-4B3E6A3C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29531-CA74-4FE9-B377-C125CEED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86A7-86D5-4D8E-B03C-03408F3D3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9FEC2-259E-43D4-B717-5C1B9119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EA9D9-5B4D-459F-BAE8-54CD016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E2A63-4583-48A0-9C26-1965B1CC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54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8685-3CBF-4D44-A2DF-2F5A090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316E0-3B23-4B0E-B166-021E5E62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0B6B-75C6-4E40-8288-78CA5579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2E0E5-2C79-4163-9218-042291E6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2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9C10C-4786-407F-B5B0-7EA8BD3E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2FF52-D439-4CE3-9A64-84282691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E821-F580-45F7-B65F-CFA406F0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88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C074-8F03-496B-B68E-E7FC301A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EA2D-2437-4783-A3E6-0E43221C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B801-B613-463D-B566-0E65298E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E5CF8-D952-4152-84AD-0439E781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61445-E170-4FC7-B671-961E464F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0DC24-161B-4C3B-8BF9-A348358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076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599-0614-450B-B5BC-9CB39C4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9AF4B-8CA7-498E-8A53-C1C5A9DCF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C4FF-9E20-4623-8A19-99425C14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73ED-B8E8-436A-A0DA-FA421FE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0A75-A1A5-45AF-8E9B-F27190CA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E3DD-A901-4755-88A1-F79AEF56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76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C593A-C9F3-452A-9C3F-338E8265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1FDC-F5E9-4097-A6A4-8FB78693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CCDE-4B86-4481-BCDE-35D3C8E3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3E7B-C5EF-4235-8035-97545E241ECB}" type="datetimeFigureOut">
              <a:rPr lang="en-DE" smtClean="0"/>
              <a:t>05/11/2019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5CF5-26C9-45D8-9C70-73BEA954A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8066-FFE0-46E3-9A94-F71C12CC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661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9EBE67E-9D87-4F56-9104-4D6B68DE9560}"/>
              </a:ext>
            </a:extLst>
          </p:cNvPr>
          <p:cNvSpPr/>
          <p:nvPr/>
        </p:nvSpPr>
        <p:spPr>
          <a:xfrm>
            <a:off x="1744824" y="1156995"/>
            <a:ext cx="6027576" cy="38125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992B56-0605-4C0D-A79B-BE12B89557E7}"/>
              </a:ext>
            </a:extLst>
          </p:cNvPr>
          <p:cNvCxnSpPr>
            <a:cxnSpLocks/>
          </p:cNvCxnSpPr>
          <p:nvPr/>
        </p:nvCxnSpPr>
        <p:spPr>
          <a:xfrm>
            <a:off x="1995230" y="2383608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E6C645-EED0-4F1C-8BA3-9EF2F789E760}"/>
              </a:ext>
            </a:extLst>
          </p:cNvPr>
          <p:cNvSpPr/>
          <p:nvPr/>
        </p:nvSpPr>
        <p:spPr>
          <a:xfrm>
            <a:off x="2407611" y="2235755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2323AC-D5F6-4A05-937F-B5C3AD841CFE}"/>
              </a:ext>
            </a:extLst>
          </p:cNvPr>
          <p:cNvCxnSpPr/>
          <p:nvPr/>
        </p:nvCxnSpPr>
        <p:spPr>
          <a:xfrm>
            <a:off x="6964298" y="2235755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411904-0DE1-4DC0-BBE5-722A728F8557}"/>
              </a:ext>
            </a:extLst>
          </p:cNvPr>
          <p:cNvSpPr/>
          <p:nvPr/>
        </p:nvSpPr>
        <p:spPr>
          <a:xfrm>
            <a:off x="1995230" y="2832708"/>
            <a:ext cx="5558089" cy="4497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Transform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163A55-4E2A-443D-84D5-368D71647103}"/>
              </a:ext>
            </a:extLst>
          </p:cNvPr>
          <p:cNvCxnSpPr>
            <a:cxnSpLocks/>
          </p:cNvCxnSpPr>
          <p:nvPr/>
        </p:nvCxnSpPr>
        <p:spPr>
          <a:xfrm>
            <a:off x="1995230" y="2044271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80884-94FD-4521-9E4F-E4640CA6FDB6}"/>
              </a:ext>
            </a:extLst>
          </p:cNvPr>
          <p:cNvCxnSpPr>
            <a:cxnSpLocks/>
          </p:cNvCxnSpPr>
          <p:nvPr/>
        </p:nvCxnSpPr>
        <p:spPr>
          <a:xfrm>
            <a:off x="3690835" y="1871111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86870-EAEB-4B07-A12C-E12EE8E33E1B}"/>
              </a:ext>
            </a:extLst>
          </p:cNvPr>
          <p:cNvCxnSpPr>
            <a:cxnSpLocks/>
          </p:cNvCxnSpPr>
          <p:nvPr/>
        </p:nvCxnSpPr>
        <p:spPr>
          <a:xfrm>
            <a:off x="1995230" y="1557082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73E3A-6223-40F6-A6D2-1902D657F680}"/>
              </a:ext>
            </a:extLst>
          </p:cNvPr>
          <p:cNvCxnSpPr>
            <a:cxnSpLocks/>
          </p:cNvCxnSpPr>
          <p:nvPr/>
        </p:nvCxnSpPr>
        <p:spPr>
          <a:xfrm>
            <a:off x="7140918" y="1401715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8B56414-CB5F-4E6E-9DC2-FB07528A40BA}"/>
              </a:ext>
            </a:extLst>
          </p:cNvPr>
          <p:cNvSpPr/>
          <p:nvPr/>
        </p:nvSpPr>
        <p:spPr>
          <a:xfrm>
            <a:off x="5671824" y="2235755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049CBB-7346-4EF5-BED1-DEFB6906513B}"/>
              </a:ext>
            </a:extLst>
          </p:cNvPr>
          <p:cNvCxnSpPr>
            <a:cxnSpLocks/>
          </p:cNvCxnSpPr>
          <p:nvPr/>
        </p:nvCxnSpPr>
        <p:spPr>
          <a:xfrm>
            <a:off x="1995230" y="3679067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80A234-0EC5-42CC-AA6E-89C094C75325}"/>
              </a:ext>
            </a:extLst>
          </p:cNvPr>
          <p:cNvCxnSpPr/>
          <p:nvPr/>
        </p:nvCxnSpPr>
        <p:spPr>
          <a:xfrm>
            <a:off x="6964298" y="3529646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6473329-9278-40B5-81DD-64A6B1B399D2}"/>
              </a:ext>
            </a:extLst>
          </p:cNvPr>
          <p:cNvSpPr/>
          <p:nvPr/>
        </p:nvSpPr>
        <p:spPr>
          <a:xfrm>
            <a:off x="2407611" y="3534477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DE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31D0F-F349-4C10-8690-A163B3DA8B34}"/>
              </a:ext>
            </a:extLst>
          </p:cNvPr>
          <p:cNvSpPr/>
          <p:nvPr/>
        </p:nvSpPr>
        <p:spPr>
          <a:xfrm>
            <a:off x="4980465" y="3529647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D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C6B31-16B0-4A14-A2C3-230331A707DC}"/>
              </a:ext>
            </a:extLst>
          </p:cNvPr>
          <p:cNvSpPr/>
          <p:nvPr/>
        </p:nvSpPr>
        <p:spPr>
          <a:xfrm>
            <a:off x="5671824" y="3529647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D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3597E7-1F9B-417C-B2B5-0D178A7A838A}"/>
              </a:ext>
            </a:extLst>
          </p:cNvPr>
          <p:cNvSpPr/>
          <p:nvPr/>
        </p:nvSpPr>
        <p:spPr>
          <a:xfrm>
            <a:off x="3126002" y="4443501"/>
            <a:ext cx="711496" cy="36916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72DAA2-FC14-4E66-8B16-D29D1031D85B}"/>
              </a:ext>
            </a:extLst>
          </p:cNvPr>
          <p:cNvGrpSpPr/>
          <p:nvPr/>
        </p:nvGrpSpPr>
        <p:grpSpPr>
          <a:xfrm>
            <a:off x="3393109" y="642719"/>
            <a:ext cx="177281" cy="1228392"/>
            <a:chOff x="3393109" y="642719"/>
            <a:chExt cx="177281" cy="122839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08FB1E-1713-414C-81F8-FE0CAE2A2D3A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481750" y="821094"/>
              <a:ext cx="1" cy="10500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DFF730-0C85-43BD-80D2-909D86275C0D}"/>
                </a:ext>
              </a:extLst>
            </p:cNvPr>
            <p:cNvSpPr/>
            <p:nvPr/>
          </p:nvSpPr>
          <p:spPr>
            <a:xfrm>
              <a:off x="3393109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659090-B971-408F-9E9E-39C448D96FD7}"/>
              </a:ext>
            </a:extLst>
          </p:cNvPr>
          <p:cNvGrpSpPr/>
          <p:nvPr/>
        </p:nvGrpSpPr>
        <p:grpSpPr>
          <a:xfrm>
            <a:off x="6845811" y="642719"/>
            <a:ext cx="177281" cy="758996"/>
            <a:chOff x="6845811" y="642719"/>
            <a:chExt cx="177281" cy="75899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B378C5-5745-453A-AE6B-1F338788EC1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859675-830B-4A2F-AC77-5258A018229C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85B145D-98DE-4DA0-82DA-78A76F12F9D6}"/>
              </a:ext>
            </a:extLst>
          </p:cNvPr>
          <p:cNvSpPr/>
          <p:nvPr/>
        </p:nvSpPr>
        <p:spPr>
          <a:xfrm>
            <a:off x="3333898" y="1871111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D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97E7C7-A010-4C1B-B334-89B1B63C1CFD}"/>
              </a:ext>
            </a:extLst>
          </p:cNvPr>
          <p:cNvSpPr/>
          <p:nvPr/>
        </p:nvSpPr>
        <p:spPr>
          <a:xfrm>
            <a:off x="6783980" y="1401715"/>
            <a:ext cx="295705" cy="2957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CBC5E7-388A-41AC-8F28-403CE01D0C47}"/>
              </a:ext>
            </a:extLst>
          </p:cNvPr>
          <p:cNvGrpSpPr/>
          <p:nvPr/>
        </p:nvGrpSpPr>
        <p:grpSpPr>
          <a:xfrm rot="16200000">
            <a:off x="1543819" y="2000673"/>
            <a:ext cx="177281" cy="758996"/>
            <a:chOff x="6845811" y="642719"/>
            <a:chExt cx="177281" cy="75899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E78144-4E37-4ECA-9247-FD441CD52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3CD7C5-3344-408A-98DD-F713D263F63A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C0A90F2-1BFA-45DD-802C-64E74311B959}"/>
              </a:ext>
            </a:extLst>
          </p:cNvPr>
          <p:cNvSpPr txBox="1"/>
          <p:nvPr/>
        </p:nvSpPr>
        <p:spPr>
          <a:xfrm>
            <a:off x="2593525" y="251033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componentDid</a:t>
            </a:r>
            <a:r>
              <a:rPr lang="en-US" sz="1400" b="1" dirty="0" err="1"/>
              <a:t>Mount</a:t>
            </a:r>
            <a:endParaRPr lang="en-DE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468398-D0C8-4BF2-8380-C0586A66BEF7}"/>
              </a:ext>
            </a:extLst>
          </p:cNvPr>
          <p:cNvSpPr txBox="1"/>
          <p:nvPr/>
        </p:nvSpPr>
        <p:spPr>
          <a:xfrm>
            <a:off x="5923382" y="310646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componentWill</a:t>
            </a:r>
            <a:r>
              <a:rPr lang="en-US" sz="1400" b="1" dirty="0" err="1"/>
              <a:t>Unmount</a:t>
            </a:r>
            <a:endParaRPr lang="en-DE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43D2E1-C422-4FA4-A3BA-B774A8F8BC8B}"/>
              </a:ext>
            </a:extLst>
          </p:cNvPr>
          <p:cNvSpPr txBox="1"/>
          <p:nvPr/>
        </p:nvSpPr>
        <p:spPr>
          <a:xfrm>
            <a:off x="622391" y="1969694"/>
            <a:ext cx="102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constructor</a:t>
            </a:r>
            <a:endParaRPr lang="en-DE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E8ACC2F-794F-43EC-A7E3-B0BF084E2E3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16123" y="1044884"/>
            <a:ext cx="12195" cy="11908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EB98F97-75A6-4DF0-B643-9A4CD3D7E6C9}"/>
              </a:ext>
            </a:extLst>
          </p:cNvPr>
          <p:cNvSpPr/>
          <p:nvPr/>
        </p:nvSpPr>
        <p:spPr>
          <a:xfrm>
            <a:off x="5027482" y="866509"/>
            <a:ext cx="177281" cy="1772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36E47-82D4-4E64-8287-7E5AF23B282B}"/>
              </a:ext>
            </a:extLst>
          </p:cNvPr>
          <p:cNvSpPr/>
          <p:nvPr/>
        </p:nvSpPr>
        <p:spPr>
          <a:xfrm>
            <a:off x="4980465" y="2235755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5C9A5C-1650-49C2-B5A0-C2BCEB7B33F3}"/>
              </a:ext>
            </a:extLst>
          </p:cNvPr>
          <p:cNvSpPr txBox="1"/>
          <p:nvPr/>
        </p:nvSpPr>
        <p:spPr>
          <a:xfrm>
            <a:off x="4220344" y="502129"/>
            <a:ext cx="1815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componentDid</a:t>
            </a:r>
            <a:r>
              <a:rPr lang="en-US" sz="1400" b="1" dirty="0" err="1"/>
              <a:t>Update</a:t>
            </a:r>
            <a:endParaRPr lang="en-DE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0A3DA9B-242C-43D1-9DFF-56796077267B}"/>
              </a:ext>
            </a:extLst>
          </p:cNvPr>
          <p:cNvCxnSpPr>
            <a:stCxn id="20" idx="4"/>
            <a:endCxn id="25" idx="1"/>
          </p:cNvCxnSpPr>
          <p:nvPr/>
        </p:nvCxnSpPr>
        <p:spPr>
          <a:xfrm rot="16200000" flipH="1">
            <a:off x="2441782" y="3943864"/>
            <a:ext cx="797902" cy="57053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371A6DF-358C-4D28-BE94-301BAD947B6A}"/>
              </a:ext>
            </a:extLst>
          </p:cNvPr>
          <p:cNvCxnSpPr>
            <a:cxnSpLocks/>
            <a:stCxn id="21" idx="4"/>
            <a:endCxn id="25" idx="3"/>
          </p:cNvCxnSpPr>
          <p:nvPr/>
        </p:nvCxnSpPr>
        <p:spPr>
          <a:xfrm rot="5400000">
            <a:off x="4081542" y="3581308"/>
            <a:ext cx="802732" cy="129082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85611A-21A2-4EE3-AFC9-04C4A415F9E9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>
          <a:xfrm rot="5400000">
            <a:off x="4427222" y="3235629"/>
            <a:ext cx="802732" cy="198217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27C261-44F8-451C-95A2-62000AA2570A}"/>
              </a:ext>
            </a:extLst>
          </p:cNvPr>
          <p:cNvSpPr txBox="1"/>
          <p:nvPr/>
        </p:nvSpPr>
        <p:spPr>
          <a:xfrm>
            <a:off x="2155767" y="4625309"/>
            <a:ext cx="85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this.state</a:t>
            </a:r>
            <a:endParaRPr lang="en-DE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EFECE-B0D3-4CDC-B303-2080EF2AB9C3}"/>
              </a:ext>
            </a:extLst>
          </p:cNvPr>
          <p:cNvSpPr txBox="1"/>
          <p:nvPr/>
        </p:nvSpPr>
        <p:spPr>
          <a:xfrm>
            <a:off x="4369973" y="4625309"/>
            <a:ext cx="1282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this.setState</a:t>
            </a:r>
            <a:r>
              <a:rPr lang="en-US" sz="1400" dirty="0"/>
              <a:t>(S)</a:t>
            </a:r>
            <a:endParaRPr lang="en-DE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5742E3-DEEA-4977-90F5-3A075F0493C1}"/>
              </a:ext>
            </a:extLst>
          </p:cNvPr>
          <p:cNvSpPr/>
          <p:nvPr/>
        </p:nvSpPr>
        <p:spPr>
          <a:xfrm>
            <a:off x="6531174" y="4566118"/>
            <a:ext cx="2696802" cy="17050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97D5849-6222-42B4-B3DC-C8A615196445}"/>
              </a:ext>
            </a:extLst>
          </p:cNvPr>
          <p:cNvCxnSpPr>
            <a:cxnSpLocks/>
            <a:stCxn id="25" idx="2"/>
            <a:endCxn id="63" idx="0"/>
          </p:cNvCxnSpPr>
          <p:nvPr/>
        </p:nvCxnSpPr>
        <p:spPr>
          <a:xfrm rot="16200000" flipH="1">
            <a:off x="4417482" y="3876934"/>
            <a:ext cx="666417" cy="253788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9FF8230-E5A8-4FFA-B69E-FA1D08DC4F44}"/>
              </a:ext>
            </a:extLst>
          </p:cNvPr>
          <p:cNvSpPr txBox="1"/>
          <p:nvPr/>
        </p:nvSpPr>
        <p:spPr>
          <a:xfrm>
            <a:off x="5620171" y="5592210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F4C771-9780-444C-9E77-7910B5D0041B}"/>
              </a:ext>
            </a:extLst>
          </p:cNvPr>
          <p:cNvSpPr txBox="1"/>
          <p:nvPr/>
        </p:nvSpPr>
        <p:spPr>
          <a:xfrm>
            <a:off x="730644" y="74799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Logic Component </a:t>
            </a:r>
          </a:p>
          <a:p>
            <a:r>
              <a:rPr lang="en-US" b="1" dirty="0"/>
              <a:t>(</a:t>
            </a:r>
            <a:r>
              <a:rPr lang="en-US" b="1" dirty="0" err="1"/>
              <a:t>BLoC</a:t>
            </a:r>
            <a:r>
              <a:rPr lang="en-US" b="1" dirty="0"/>
              <a:t>)</a:t>
            </a:r>
            <a:endParaRPr lang="en-DE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41679D-6B06-47BA-9A6E-F3929F67C36E}"/>
              </a:ext>
            </a:extLst>
          </p:cNvPr>
          <p:cNvSpPr txBox="1"/>
          <p:nvPr/>
        </p:nvSpPr>
        <p:spPr>
          <a:xfrm>
            <a:off x="6701791" y="4669997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View-only Component</a:t>
            </a:r>
            <a:endParaRPr lang="en-DE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3C01FD8-0170-464F-AE57-DB9824E42A19}"/>
              </a:ext>
            </a:extLst>
          </p:cNvPr>
          <p:cNvGrpSpPr/>
          <p:nvPr/>
        </p:nvGrpSpPr>
        <p:grpSpPr>
          <a:xfrm rot="16200000">
            <a:off x="6310487" y="5099585"/>
            <a:ext cx="177281" cy="758996"/>
            <a:chOff x="6845811" y="642719"/>
            <a:chExt cx="177281" cy="75899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7D83FA-5F56-432B-8037-EBE609FBD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8FD6B7A-BDAF-47DE-BDBD-DA38DBEFFE54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4795B7F-FD12-474F-BBF9-BFA889F75071}"/>
              </a:ext>
            </a:extLst>
          </p:cNvPr>
          <p:cNvSpPr/>
          <p:nvPr/>
        </p:nvSpPr>
        <p:spPr>
          <a:xfrm>
            <a:off x="6800435" y="5280351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render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063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6837075-AFBC-4E5D-8B25-65E9D1E08A10}"/>
              </a:ext>
            </a:extLst>
          </p:cNvPr>
          <p:cNvSpPr/>
          <p:nvPr/>
        </p:nvSpPr>
        <p:spPr>
          <a:xfrm>
            <a:off x="2206405" y="639918"/>
            <a:ext cx="3181739" cy="3172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F1217A-050A-409E-8D56-096438256EBD}"/>
              </a:ext>
            </a:extLst>
          </p:cNvPr>
          <p:cNvSpPr/>
          <p:nvPr/>
        </p:nvSpPr>
        <p:spPr>
          <a:xfrm>
            <a:off x="3531313" y="3244417"/>
            <a:ext cx="711496" cy="36916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D032341-B6E1-4111-B59C-9F693A9DACB4}"/>
              </a:ext>
            </a:extLst>
          </p:cNvPr>
          <p:cNvSpPr/>
          <p:nvPr/>
        </p:nvSpPr>
        <p:spPr>
          <a:xfrm>
            <a:off x="4026529" y="1224438"/>
            <a:ext cx="979467" cy="36916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click$</a:t>
            </a:r>
            <a:endParaRPr lang="en-DE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05F01CC-9D8E-4460-9F1D-6B2D04C213FE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 rot="16200000" flipH="1">
            <a:off x="2846054" y="1859431"/>
            <a:ext cx="817102" cy="285446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2195925-5806-477B-9AAD-F58A70975590}"/>
              </a:ext>
            </a:extLst>
          </p:cNvPr>
          <p:cNvCxnSpPr>
            <a:cxnSpLocks/>
            <a:stCxn id="65" idx="2"/>
            <a:endCxn id="24" idx="3"/>
          </p:cNvCxnSpPr>
          <p:nvPr/>
        </p:nvCxnSpPr>
        <p:spPr>
          <a:xfrm rot="5400000">
            <a:off x="4037978" y="1932420"/>
            <a:ext cx="817102" cy="13946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6D17F1D-9912-4204-8619-7634BE94F845}"/>
              </a:ext>
            </a:extLst>
          </p:cNvPr>
          <p:cNvCxnSpPr>
            <a:cxnSpLocks/>
            <a:stCxn id="24" idx="2"/>
            <a:endCxn id="50" idx="0"/>
          </p:cNvCxnSpPr>
          <p:nvPr/>
        </p:nvCxnSpPr>
        <p:spPr>
          <a:xfrm rot="5400000">
            <a:off x="3562497" y="2919852"/>
            <a:ext cx="6491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61D89E-7B3B-4D84-84FD-77B7018692C6}"/>
              </a:ext>
            </a:extLst>
          </p:cNvPr>
          <p:cNvGrpSpPr/>
          <p:nvPr/>
        </p:nvGrpSpPr>
        <p:grpSpPr>
          <a:xfrm rot="16200000">
            <a:off x="2154009" y="1029522"/>
            <a:ext cx="177281" cy="758996"/>
            <a:chOff x="6845811" y="642719"/>
            <a:chExt cx="177281" cy="75899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8A41D4-5E34-4AFC-A985-8128BB43C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F10841-CF17-4B72-92A1-C3841F706019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693411-638A-44EC-9D06-F3CF5BD2238D}"/>
              </a:ext>
            </a:extLst>
          </p:cNvPr>
          <p:cNvSpPr/>
          <p:nvPr/>
        </p:nvSpPr>
        <p:spPr>
          <a:xfrm>
            <a:off x="2622148" y="1224438"/>
            <a:ext cx="979467" cy="369165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</a:t>
            </a:r>
            <a:r>
              <a:rPr lang="en-US" dirty="0"/>
              <a:t>rop$</a:t>
            </a:r>
            <a:endParaRPr lang="en-DE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314F87-B0FE-4873-8AD0-4E225BBD0E8B}"/>
              </a:ext>
            </a:extLst>
          </p:cNvPr>
          <p:cNvSpPr/>
          <p:nvPr/>
        </p:nvSpPr>
        <p:spPr>
          <a:xfrm>
            <a:off x="5559412" y="3929337"/>
            <a:ext cx="1700743" cy="16197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0D1EF95-AC2E-4F48-BBBE-BA135DC27A05}"/>
              </a:ext>
            </a:extLst>
          </p:cNvPr>
          <p:cNvGrpSpPr/>
          <p:nvPr/>
        </p:nvGrpSpPr>
        <p:grpSpPr>
          <a:xfrm rot="16200000">
            <a:off x="5322814" y="4397875"/>
            <a:ext cx="177281" cy="758996"/>
            <a:chOff x="6845811" y="642719"/>
            <a:chExt cx="177281" cy="75899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801BDC-6E00-4BB5-BFA2-A3B54EC0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3160A38-37DC-41DB-8F8C-2A71C85A8D62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FE4FB99-0299-4DEF-B86A-7962242FF859}"/>
              </a:ext>
            </a:extLst>
          </p:cNvPr>
          <p:cNvCxnSpPr>
            <a:cxnSpLocks/>
            <a:stCxn id="50" idx="2"/>
            <a:endCxn id="79" idx="0"/>
          </p:cNvCxnSpPr>
          <p:nvPr/>
        </p:nvCxnSpPr>
        <p:spPr>
          <a:xfrm rot="16200000" flipH="1">
            <a:off x="3877614" y="3623029"/>
            <a:ext cx="1163791" cy="1144896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C2F6BC-FCF1-4767-8E91-03D50E5B0FF2}"/>
              </a:ext>
            </a:extLst>
          </p:cNvPr>
          <p:cNvSpPr txBox="1"/>
          <p:nvPr/>
        </p:nvSpPr>
        <p:spPr>
          <a:xfrm>
            <a:off x="4560353" y="4992646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BC64C2-6164-444B-95B3-056BA790E3B8}"/>
              </a:ext>
            </a:extLst>
          </p:cNvPr>
          <p:cNvSpPr txBox="1"/>
          <p:nvPr/>
        </p:nvSpPr>
        <p:spPr>
          <a:xfrm>
            <a:off x="1226938" y="1575038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7E932-50DE-43D6-840E-491F2746BB47}"/>
              </a:ext>
            </a:extLst>
          </p:cNvPr>
          <p:cNvSpPr/>
          <p:nvPr/>
        </p:nvSpPr>
        <p:spPr>
          <a:xfrm>
            <a:off x="3397328" y="2226122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scan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E96BEB4-B957-4D3F-AE8F-C63FB148F4E6}"/>
              </a:ext>
            </a:extLst>
          </p:cNvPr>
          <p:cNvCxnSpPr>
            <a:cxnSpLocks/>
            <a:stCxn id="86" idx="0"/>
            <a:endCxn id="65" idx="3"/>
          </p:cNvCxnSpPr>
          <p:nvPr/>
        </p:nvCxnSpPr>
        <p:spPr>
          <a:xfrm rot="16200000" flipV="1">
            <a:off x="4051459" y="2363558"/>
            <a:ext cx="3183766" cy="127469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F6C0C14-54B8-4723-8856-E78EE87215E8}"/>
              </a:ext>
            </a:extLst>
          </p:cNvPr>
          <p:cNvSpPr/>
          <p:nvPr/>
        </p:nvSpPr>
        <p:spPr>
          <a:xfrm>
            <a:off x="5790953" y="4592787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render</a:t>
            </a:r>
            <a:endParaRPr lang="en-D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E3F987-21A1-41FB-9310-2BFF9380916E}"/>
              </a:ext>
            </a:extLst>
          </p:cNvPr>
          <p:cNvSpPr txBox="1"/>
          <p:nvPr/>
        </p:nvSpPr>
        <p:spPr>
          <a:xfrm>
            <a:off x="6316948" y="291739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click</a:t>
            </a:r>
            <a:endParaRPr lang="en-DE" sz="14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8E4A6A-B25D-4BF1-93AF-77E1F7610B0C}"/>
              </a:ext>
            </a:extLst>
          </p:cNvPr>
          <p:cNvSpPr txBox="1"/>
          <p:nvPr/>
        </p:nvSpPr>
        <p:spPr>
          <a:xfrm>
            <a:off x="1323761" y="260447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Logic Component </a:t>
            </a:r>
          </a:p>
          <a:p>
            <a:r>
              <a:rPr lang="en-US" b="1" dirty="0"/>
              <a:t>(</a:t>
            </a:r>
            <a:r>
              <a:rPr lang="en-US" b="1" dirty="0" err="1"/>
              <a:t>BLoC</a:t>
            </a:r>
            <a:r>
              <a:rPr lang="en-US" b="1" dirty="0"/>
              <a:t>)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13283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6837075-AFBC-4E5D-8B25-65E9D1E08A10}"/>
              </a:ext>
            </a:extLst>
          </p:cNvPr>
          <p:cNvSpPr/>
          <p:nvPr/>
        </p:nvSpPr>
        <p:spPr>
          <a:xfrm>
            <a:off x="6522097" y="1679511"/>
            <a:ext cx="3181739" cy="3172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F1217A-050A-409E-8D56-096438256EBD}"/>
              </a:ext>
            </a:extLst>
          </p:cNvPr>
          <p:cNvSpPr/>
          <p:nvPr/>
        </p:nvSpPr>
        <p:spPr>
          <a:xfrm>
            <a:off x="7842056" y="4252123"/>
            <a:ext cx="711496" cy="36916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D032341-B6E1-4111-B59C-9F693A9DACB4}"/>
              </a:ext>
            </a:extLst>
          </p:cNvPr>
          <p:cNvSpPr/>
          <p:nvPr/>
        </p:nvSpPr>
        <p:spPr>
          <a:xfrm>
            <a:off x="8419025" y="2238354"/>
            <a:ext cx="979467" cy="36916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click$</a:t>
            </a:r>
            <a:endParaRPr lang="en-DE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05F01CC-9D8E-4460-9F1D-6B2D04C213FE}"/>
              </a:ext>
            </a:extLst>
          </p:cNvPr>
          <p:cNvCxnSpPr>
            <a:cxnSpLocks/>
            <a:stCxn id="54" idx="2"/>
            <a:endCxn id="32" idx="1"/>
          </p:cNvCxnSpPr>
          <p:nvPr/>
        </p:nvCxnSpPr>
        <p:spPr>
          <a:xfrm rot="16200000" flipH="1">
            <a:off x="6986163" y="3037770"/>
            <a:ext cx="1154166" cy="28124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61D89E-7B3B-4D84-84FD-77B7018692C6}"/>
              </a:ext>
            </a:extLst>
          </p:cNvPr>
          <p:cNvGrpSpPr/>
          <p:nvPr/>
        </p:nvGrpSpPr>
        <p:grpSpPr>
          <a:xfrm rot="16200000">
            <a:off x="6464751" y="2037228"/>
            <a:ext cx="177281" cy="758996"/>
            <a:chOff x="6845811" y="642719"/>
            <a:chExt cx="177281" cy="75899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8A41D4-5E34-4AFC-A985-8128BB43C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F10841-CF17-4B72-92A1-C3841F706019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693411-638A-44EC-9D06-F3CF5BD2238D}"/>
              </a:ext>
            </a:extLst>
          </p:cNvPr>
          <p:cNvSpPr/>
          <p:nvPr/>
        </p:nvSpPr>
        <p:spPr>
          <a:xfrm>
            <a:off x="6932890" y="2232144"/>
            <a:ext cx="979467" cy="369165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</a:t>
            </a:r>
            <a:r>
              <a:rPr lang="en-US" dirty="0"/>
              <a:t>rop$</a:t>
            </a:r>
            <a:endParaRPr lang="en-DE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314F87-B0FE-4873-8AD0-4E225BBD0E8B}"/>
              </a:ext>
            </a:extLst>
          </p:cNvPr>
          <p:cNvSpPr/>
          <p:nvPr/>
        </p:nvSpPr>
        <p:spPr>
          <a:xfrm>
            <a:off x="9870154" y="4937043"/>
            <a:ext cx="1700743" cy="16197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0D1EF95-AC2E-4F48-BBBE-BA135DC27A05}"/>
              </a:ext>
            </a:extLst>
          </p:cNvPr>
          <p:cNvGrpSpPr/>
          <p:nvPr/>
        </p:nvGrpSpPr>
        <p:grpSpPr>
          <a:xfrm rot="16200000">
            <a:off x="9633556" y="5405581"/>
            <a:ext cx="177281" cy="758996"/>
            <a:chOff x="6845811" y="642719"/>
            <a:chExt cx="177281" cy="75899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801BDC-6E00-4BB5-BFA2-A3B54EC0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3160A38-37DC-41DB-8F8C-2A71C85A8D62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FE4FB99-0299-4DEF-B86A-7962242FF859}"/>
              </a:ext>
            </a:extLst>
          </p:cNvPr>
          <p:cNvCxnSpPr>
            <a:cxnSpLocks/>
            <a:stCxn id="50" idx="2"/>
            <a:endCxn id="79" idx="0"/>
          </p:cNvCxnSpPr>
          <p:nvPr/>
        </p:nvCxnSpPr>
        <p:spPr>
          <a:xfrm rot="16200000" flipH="1">
            <a:off x="8188356" y="4630735"/>
            <a:ext cx="1163791" cy="114489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C2F6BC-FCF1-4767-8E91-03D50E5B0FF2}"/>
              </a:ext>
            </a:extLst>
          </p:cNvPr>
          <p:cNvSpPr txBox="1"/>
          <p:nvPr/>
        </p:nvSpPr>
        <p:spPr>
          <a:xfrm>
            <a:off x="8871095" y="6000352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BC64C2-6164-444B-95B3-056BA790E3B8}"/>
              </a:ext>
            </a:extLst>
          </p:cNvPr>
          <p:cNvSpPr txBox="1"/>
          <p:nvPr/>
        </p:nvSpPr>
        <p:spPr>
          <a:xfrm>
            <a:off x="5537680" y="2582744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E96BEB4-B957-4D3F-AE8F-C63FB148F4E6}"/>
              </a:ext>
            </a:extLst>
          </p:cNvPr>
          <p:cNvCxnSpPr>
            <a:cxnSpLocks/>
            <a:stCxn id="86" idx="0"/>
            <a:endCxn id="65" idx="3"/>
          </p:cNvCxnSpPr>
          <p:nvPr/>
        </p:nvCxnSpPr>
        <p:spPr>
          <a:xfrm rot="16200000" flipV="1">
            <a:off x="8406183" y="3415246"/>
            <a:ext cx="3177556" cy="119293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F6C0C14-54B8-4723-8856-E78EE87215E8}"/>
              </a:ext>
            </a:extLst>
          </p:cNvPr>
          <p:cNvSpPr/>
          <p:nvPr/>
        </p:nvSpPr>
        <p:spPr>
          <a:xfrm>
            <a:off x="10101695" y="5600493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render</a:t>
            </a:r>
            <a:endParaRPr lang="en-D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E3F987-21A1-41FB-9310-2BFF9380916E}"/>
              </a:ext>
            </a:extLst>
          </p:cNvPr>
          <p:cNvSpPr txBox="1"/>
          <p:nvPr/>
        </p:nvSpPr>
        <p:spPr>
          <a:xfrm>
            <a:off x="10627690" y="392510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click</a:t>
            </a:r>
            <a:endParaRPr lang="en-DE" sz="14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8E4A6A-B25D-4BF1-93AF-77E1F7610B0C}"/>
              </a:ext>
            </a:extLst>
          </p:cNvPr>
          <p:cNvSpPr txBox="1"/>
          <p:nvPr/>
        </p:nvSpPr>
        <p:spPr>
          <a:xfrm>
            <a:off x="5634503" y="1268153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Logic Component </a:t>
            </a:r>
          </a:p>
          <a:p>
            <a:r>
              <a:rPr lang="en-US" b="1" dirty="0"/>
              <a:t>(</a:t>
            </a:r>
            <a:r>
              <a:rPr lang="en-US" b="1" dirty="0" err="1"/>
              <a:t>BLoC</a:t>
            </a:r>
            <a:r>
              <a:rPr lang="en-US" b="1" dirty="0"/>
              <a:t>)</a:t>
            </a:r>
            <a:endParaRPr lang="en-D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3B9B8C-9CF8-4719-BC7A-33B954124A06}"/>
              </a:ext>
            </a:extLst>
          </p:cNvPr>
          <p:cNvSpPr txBox="1"/>
          <p:nvPr/>
        </p:nvSpPr>
        <p:spPr>
          <a:xfrm>
            <a:off x="3048182" y="1268153"/>
            <a:ext cx="17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Component</a:t>
            </a:r>
            <a:endParaRPr lang="en-DE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C5DE7-EF9F-4842-86C8-F6BB1B328122}"/>
              </a:ext>
            </a:extLst>
          </p:cNvPr>
          <p:cNvSpPr/>
          <p:nvPr/>
        </p:nvSpPr>
        <p:spPr>
          <a:xfrm>
            <a:off x="7703868" y="3570892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merge</a:t>
            </a:r>
            <a:endParaRPr lang="en-DE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12FF943-582E-4695-956E-EF23FA1518EE}"/>
              </a:ext>
            </a:extLst>
          </p:cNvPr>
          <p:cNvCxnSpPr>
            <a:cxnSpLocks/>
            <a:stCxn id="32" idx="2"/>
            <a:endCxn id="50" idx="0"/>
          </p:cNvCxnSpPr>
          <p:nvPr/>
        </p:nvCxnSpPr>
        <p:spPr>
          <a:xfrm rot="16200000" flipH="1">
            <a:off x="8039670" y="4093989"/>
            <a:ext cx="312066" cy="420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BFAA0D5-A50E-44E9-A264-E99475C05020}"/>
              </a:ext>
            </a:extLst>
          </p:cNvPr>
          <p:cNvCxnSpPr>
            <a:cxnSpLocks/>
            <a:stCxn id="30" idx="2"/>
            <a:endCxn id="32" idx="3"/>
          </p:cNvCxnSpPr>
          <p:nvPr/>
        </p:nvCxnSpPr>
        <p:spPr>
          <a:xfrm rot="5400000">
            <a:off x="8547725" y="3394439"/>
            <a:ext cx="496647" cy="22542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CDF2A0-41C0-4E4A-ABCB-2B4A07423F5F}"/>
              </a:ext>
            </a:extLst>
          </p:cNvPr>
          <p:cNvCxnSpPr>
            <a:cxnSpLocks/>
            <a:stCxn id="65" idx="2"/>
            <a:endCxn id="30" idx="0"/>
          </p:cNvCxnSpPr>
          <p:nvPr/>
        </p:nvCxnSpPr>
        <p:spPr>
          <a:xfrm rot="16200000" flipH="1">
            <a:off x="8767687" y="2748590"/>
            <a:ext cx="28214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FEA6F35-9DFB-4BE2-95F4-17853667805F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rot="10800000" flipV="1">
            <a:off x="4458514" y="3074246"/>
            <a:ext cx="3960512" cy="9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A4B9DAD-3331-424C-BC62-EE7403056AB7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439756" y="2416724"/>
            <a:ext cx="1734138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F54167-2789-4A21-8027-09F2A3A94F7D}"/>
              </a:ext>
            </a:extLst>
          </p:cNvPr>
          <p:cNvSpPr/>
          <p:nvPr/>
        </p:nvSpPr>
        <p:spPr>
          <a:xfrm>
            <a:off x="3433665" y="1680997"/>
            <a:ext cx="1024849" cy="27883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AD59B5-79EF-4719-834F-4DB653E2C4CF}"/>
              </a:ext>
            </a:extLst>
          </p:cNvPr>
          <p:cNvSpPr/>
          <p:nvPr/>
        </p:nvSpPr>
        <p:spPr>
          <a:xfrm>
            <a:off x="8419026" y="2889663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dispatch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855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Leue</dc:creator>
  <cp:lastModifiedBy>Carsten Leue</cp:lastModifiedBy>
  <cp:revision>13</cp:revision>
  <dcterms:created xsi:type="dcterms:W3CDTF">2019-11-05T20:16:22Z</dcterms:created>
  <dcterms:modified xsi:type="dcterms:W3CDTF">2019-11-05T21:13:36Z</dcterms:modified>
</cp:coreProperties>
</file>