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2244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33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2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2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1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5A6B-095F-44E2-9884-CB1457EE254E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1DA5-D83E-4ECD-932B-E4B2F3FB0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4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2761013" y="3073423"/>
            <a:ext cx="1365663" cy="1237321"/>
            <a:chOff x="2060368" y="2265900"/>
            <a:chExt cx="1365663" cy="1237321"/>
          </a:xfrm>
        </p:grpSpPr>
        <p:sp>
          <p:nvSpPr>
            <p:cNvPr id="4" name="Geschweifte Klammer links/rechts 3"/>
            <p:cNvSpPr/>
            <p:nvPr/>
          </p:nvSpPr>
          <p:spPr>
            <a:xfrm>
              <a:off x="2060368" y="2666010"/>
              <a:ext cx="1365663" cy="837211"/>
            </a:xfrm>
            <a:prstGeom prst="bracePair">
              <a:avLst>
                <a:gd name="adj" fmla="val 74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b="1" dirty="0" smtClean="0"/>
                <a:t>Rot</a:t>
              </a:r>
            </a:p>
            <a:p>
              <a:pPr marL="285750" indent="-285750">
                <a:buFontTx/>
                <a:buChar char="-"/>
              </a:pPr>
              <a:r>
                <a:rPr lang="de-DE" b="1" dirty="0" smtClean="0"/>
                <a:t>Grün</a:t>
              </a:r>
            </a:p>
            <a:p>
              <a:pPr marL="285750" indent="-285750">
                <a:buFontTx/>
                <a:buChar char="-"/>
              </a:pPr>
              <a:r>
                <a:rPr lang="de-DE" b="1" dirty="0" smtClean="0"/>
                <a:t>Blau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304617" y="2265900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  <a:endPara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145481" y="2565753"/>
            <a:ext cx="2036618" cy="2252660"/>
            <a:chOff x="5444836" y="1758230"/>
            <a:chExt cx="2036618" cy="2252660"/>
          </a:xfrm>
        </p:grpSpPr>
        <p:sp>
          <p:nvSpPr>
            <p:cNvPr id="8" name="Vertikaler Bildlauf 7"/>
            <p:cNvSpPr/>
            <p:nvPr/>
          </p:nvSpPr>
          <p:spPr>
            <a:xfrm>
              <a:off x="5444836" y="2158340"/>
              <a:ext cx="2036618" cy="1852550"/>
            </a:xfrm>
            <a:prstGeom prst="verticalScrol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mtClean="0">
                  <a:solidFill>
                    <a:schemeClr val="tx1"/>
                  </a:solidFill>
                </a:rPr>
                <a:t>&lt;ul&gt;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  &lt;li&gt;Rot&lt;/li&gt;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  &lt;li&gt;Grün&lt;/li&gt;  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  &lt;li&gt;Blau&lt;/li&gt;</a:t>
              </a:r>
            </a:p>
            <a:p>
              <a:r>
                <a:rPr lang="it-IT" smtClean="0">
                  <a:solidFill>
                    <a:schemeClr val="tx1"/>
                  </a:solidFill>
                </a:rPr>
                <a:t>&lt;/ul&gt;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555428" y="1758230"/>
              <a:ext cx="1815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Repräsentation</a:t>
              </a:r>
              <a:endParaRPr lang="de-D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3" name="Gerade Verbindung mit Pfeil 12"/>
          <p:cNvCxnSpPr/>
          <p:nvPr/>
        </p:nvCxnSpPr>
        <p:spPr>
          <a:xfrm>
            <a:off x="4242851" y="3892136"/>
            <a:ext cx="40534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Wolke 16"/>
          <p:cNvSpPr/>
          <p:nvPr/>
        </p:nvSpPr>
        <p:spPr>
          <a:xfrm>
            <a:off x="3882425" y="843719"/>
            <a:ext cx="1912330" cy="110680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Gekrümmte Verbindung 18"/>
          <p:cNvCxnSpPr>
            <a:stCxn id="9" idx="0"/>
            <a:endCxn id="17" idx="0"/>
          </p:cNvCxnSpPr>
          <p:nvPr/>
        </p:nvCxnSpPr>
        <p:spPr>
          <a:xfrm rot="16200000" flipV="1">
            <a:off x="5894160" y="1296122"/>
            <a:ext cx="1168633" cy="137062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krümmte Verbindung 24"/>
          <p:cNvCxnSpPr>
            <a:stCxn id="17" idx="2"/>
            <a:endCxn id="5" idx="1"/>
          </p:cNvCxnSpPr>
          <p:nvPr/>
        </p:nvCxnSpPr>
        <p:spPr>
          <a:xfrm rot="10800000" flipV="1">
            <a:off x="3005263" y="1397120"/>
            <a:ext cx="883095" cy="1876358"/>
          </a:xfrm>
          <a:prstGeom prst="curvedConnector3">
            <a:avLst>
              <a:gd name="adj1" fmla="val 125886"/>
            </a:avLst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ylinder 27"/>
          <p:cNvSpPr/>
          <p:nvPr/>
        </p:nvSpPr>
        <p:spPr>
          <a:xfrm>
            <a:off x="3948638" y="1057275"/>
            <a:ext cx="166688" cy="2667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40" y="843718"/>
            <a:ext cx="472484" cy="47248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4696482" y="3646081"/>
            <a:ext cx="879192" cy="492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660410" y="3888548"/>
            <a:ext cx="630853" cy="3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lke 9"/>
          <p:cNvSpPr/>
          <p:nvPr/>
        </p:nvSpPr>
        <p:spPr>
          <a:xfrm>
            <a:off x="4884874" y="910394"/>
            <a:ext cx="2499104" cy="145362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Geschweifte Klammer links/rechts 2"/>
          <p:cNvSpPr/>
          <p:nvPr/>
        </p:nvSpPr>
        <p:spPr>
          <a:xfrm>
            <a:off x="2714125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Rot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Grün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Blau</a:t>
            </a:r>
            <a:endParaRPr lang="de-DE" sz="1400" b="1" dirty="0"/>
          </a:p>
        </p:txBody>
      </p:sp>
      <p:sp>
        <p:nvSpPr>
          <p:cNvPr id="6" name="Vertikaler Bildlauf 5"/>
          <p:cNvSpPr/>
          <p:nvPr/>
        </p:nvSpPr>
        <p:spPr>
          <a:xfrm>
            <a:off x="1959244" y="910394"/>
            <a:ext cx="2750869" cy="1323219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&lt;li 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onClick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=‘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DeleteRot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’&gt;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Rot</a:t>
            </a:r>
            <a:endParaRPr lang="it-IT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Gerade Verbindung mit Pfeil 7"/>
          <p:cNvCxnSpPr>
            <a:stCxn id="3" idx="3"/>
            <a:endCxn id="19" idx="1"/>
          </p:cNvCxnSpPr>
          <p:nvPr/>
        </p:nvCxnSpPr>
        <p:spPr>
          <a:xfrm>
            <a:off x="3755612" y="3786411"/>
            <a:ext cx="7290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10" idx="2"/>
            <a:endCxn id="3" idx="0"/>
          </p:cNvCxnSpPr>
          <p:nvPr/>
        </p:nvCxnSpPr>
        <p:spPr>
          <a:xfrm rot="10800000" flipV="1">
            <a:off x="3234870" y="1637204"/>
            <a:ext cx="1657757" cy="1839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484682" y="3338736"/>
            <a:ext cx="1857375" cy="895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pdate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Horizontaler Bildlauf 22"/>
          <p:cNvSpPr/>
          <p:nvPr/>
        </p:nvSpPr>
        <p:spPr>
          <a:xfrm>
            <a:off x="5003794" y="2728913"/>
            <a:ext cx="819149" cy="42551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DeleteRot</a:t>
            </a:r>
            <a:endParaRPr lang="de-DE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Gekrümmte Verbindung 24"/>
          <p:cNvCxnSpPr>
            <a:stCxn id="10" idx="1"/>
            <a:endCxn id="23" idx="0"/>
          </p:cNvCxnSpPr>
          <p:nvPr/>
        </p:nvCxnSpPr>
        <p:spPr>
          <a:xfrm rot="5400000">
            <a:off x="5564080" y="2211756"/>
            <a:ext cx="419636" cy="721057"/>
          </a:xfrm>
          <a:prstGeom prst="curvedConnector3">
            <a:avLst>
              <a:gd name="adj1" fmla="val 34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3" idx="2"/>
            <a:endCxn id="19" idx="0"/>
          </p:cNvCxnSpPr>
          <p:nvPr/>
        </p:nvCxnSpPr>
        <p:spPr>
          <a:xfrm>
            <a:off x="5413369" y="3101234"/>
            <a:ext cx="1" cy="237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9" idx="3"/>
            <a:endCxn id="39" idx="1"/>
          </p:cNvCxnSpPr>
          <p:nvPr/>
        </p:nvCxnSpPr>
        <p:spPr>
          <a:xfrm>
            <a:off x="6342057" y="3786411"/>
            <a:ext cx="5773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eschweifte Klammer links/rechts 38"/>
          <p:cNvSpPr/>
          <p:nvPr/>
        </p:nvSpPr>
        <p:spPr>
          <a:xfrm>
            <a:off x="6919412" y="3477062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Grün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Blau</a:t>
            </a:r>
            <a:endParaRPr lang="de-DE" sz="1400" b="1" dirty="0"/>
          </a:p>
        </p:txBody>
      </p:sp>
      <p:cxnSp>
        <p:nvCxnSpPr>
          <p:cNvPr id="50" name="Gekrümmte Verbindung 49"/>
          <p:cNvCxnSpPr>
            <a:endCxn id="10" idx="0"/>
          </p:cNvCxnSpPr>
          <p:nvPr/>
        </p:nvCxnSpPr>
        <p:spPr>
          <a:xfrm rot="16200000" flipV="1">
            <a:off x="6491096" y="2528003"/>
            <a:ext cx="1839858" cy="58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1"/>
          <p:cNvSpPr/>
          <p:nvPr/>
        </p:nvSpPr>
        <p:spPr>
          <a:xfrm>
            <a:off x="4825122" y="2096257"/>
            <a:ext cx="1742308" cy="122796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Elm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Runtime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03520" y="1143223"/>
            <a:ext cx="985512" cy="418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pdate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Geschweifte Klammer links/rechts 6"/>
          <p:cNvSpPr/>
          <p:nvPr/>
        </p:nvSpPr>
        <p:spPr>
          <a:xfrm>
            <a:off x="3180850" y="2447043"/>
            <a:ext cx="1041487" cy="618698"/>
          </a:xfrm>
          <a:prstGeom prst="bracePair">
            <a:avLst>
              <a:gd name="adj" fmla="val 9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Rot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Grün</a:t>
            </a: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Blau</a:t>
            </a:r>
            <a:endParaRPr lang="de-DE" sz="1400" b="1" dirty="0"/>
          </a:p>
        </p:txBody>
      </p:sp>
      <p:sp>
        <p:nvSpPr>
          <p:cNvPr id="8" name="Rechteck 7"/>
          <p:cNvSpPr/>
          <p:nvPr/>
        </p:nvSpPr>
        <p:spPr>
          <a:xfrm>
            <a:off x="5203520" y="3950684"/>
            <a:ext cx="985512" cy="418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Vertikaler Bildlauf 9"/>
          <p:cNvSpPr/>
          <p:nvPr/>
        </p:nvSpPr>
        <p:spPr>
          <a:xfrm>
            <a:off x="6940818" y="1830117"/>
            <a:ext cx="2036618" cy="1852550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mtClean="0">
                <a:solidFill>
                  <a:schemeClr val="tx1"/>
                </a:solidFill>
              </a:rPr>
              <a:t>&lt;ul&gt;</a:t>
            </a:r>
          </a:p>
          <a:p>
            <a:r>
              <a:rPr lang="it-IT" smtClean="0">
                <a:solidFill>
                  <a:schemeClr val="tx1"/>
                </a:solidFill>
              </a:rPr>
              <a:t>  &lt;li&gt;Rot&lt;/li&gt;</a:t>
            </a:r>
          </a:p>
          <a:p>
            <a:r>
              <a:rPr lang="it-IT" smtClean="0">
                <a:solidFill>
                  <a:schemeClr val="tx1"/>
                </a:solidFill>
              </a:rPr>
              <a:t>  &lt;li&gt;Grün&lt;/li&gt;  </a:t>
            </a:r>
          </a:p>
          <a:p>
            <a:r>
              <a:rPr lang="it-IT" smtClean="0">
                <a:solidFill>
                  <a:schemeClr val="tx1"/>
                </a:solidFill>
              </a:rPr>
              <a:t>  &lt;li&gt;Blau&lt;/li&gt;</a:t>
            </a:r>
          </a:p>
          <a:p>
            <a:r>
              <a:rPr lang="it-IT" smtClean="0">
                <a:solidFill>
                  <a:schemeClr val="tx1"/>
                </a:solidFill>
              </a:rPr>
              <a:t>&lt;/ul&gt;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5" name="Gekrümmte Verbindung 14"/>
          <p:cNvCxnSpPr>
            <a:stCxn id="10" idx="0"/>
            <a:endCxn id="3" idx="3"/>
          </p:cNvCxnSpPr>
          <p:nvPr/>
        </p:nvCxnSpPr>
        <p:spPr>
          <a:xfrm rot="16200000" flipV="1">
            <a:off x="6835353" y="706342"/>
            <a:ext cx="477455" cy="17700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3" idx="1"/>
            <a:endCxn id="7" idx="0"/>
          </p:cNvCxnSpPr>
          <p:nvPr/>
        </p:nvCxnSpPr>
        <p:spPr>
          <a:xfrm rot="10800000" flipV="1">
            <a:off x="3701594" y="1352661"/>
            <a:ext cx="1501926" cy="1094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7" idx="2"/>
            <a:endCxn id="8" idx="1"/>
          </p:cNvCxnSpPr>
          <p:nvPr/>
        </p:nvCxnSpPr>
        <p:spPr>
          <a:xfrm rot="16200000" flipH="1">
            <a:off x="3905366" y="2861969"/>
            <a:ext cx="1094382" cy="1501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/>
          <p:cNvCxnSpPr>
            <a:stCxn id="8" idx="3"/>
            <a:endCxn id="10" idx="2"/>
          </p:cNvCxnSpPr>
          <p:nvPr/>
        </p:nvCxnSpPr>
        <p:spPr>
          <a:xfrm flipV="1">
            <a:off x="6189032" y="3682667"/>
            <a:ext cx="1770095" cy="477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6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37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  <vt:lpstr>PowerPoint-Präsentation</vt:lpstr>
    </vt:vector>
  </TitlesOfParts>
  <Company>Wiegand-Glas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König, Carsten</dc:creator>
  <cp:lastModifiedBy>König, Carsten</cp:lastModifiedBy>
  <cp:revision>9</cp:revision>
  <dcterms:created xsi:type="dcterms:W3CDTF">2018-06-20T03:59:00Z</dcterms:created>
  <dcterms:modified xsi:type="dcterms:W3CDTF">2018-06-20T06:11:37Z</dcterms:modified>
</cp:coreProperties>
</file>