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3EC98-C44B-456F-8FE2-7CE4A5DD75FF}" v="1" dt="2022-08-21T20:57:43.2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2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sten Lange" userId="80c75f9e-e948-40a6-94e4-2b6090569fc7" providerId="ADAL" clId="{CA83EC98-C44B-456F-8FE2-7CE4A5DD75FF}"/>
    <pc:docChg chg="modSld">
      <pc:chgData name="Carsten Lange" userId="80c75f9e-e948-40a6-94e4-2b6090569fc7" providerId="ADAL" clId="{CA83EC98-C44B-456F-8FE2-7CE4A5DD75FF}" dt="2022-08-21T20:57:43.232" v="0"/>
      <pc:docMkLst>
        <pc:docMk/>
      </pc:docMkLst>
      <pc:sldChg chg="modSp">
        <pc:chgData name="Carsten Lange" userId="80c75f9e-e948-40a6-94e4-2b6090569fc7" providerId="ADAL" clId="{CA83EC98-C44B-456F-8FE2-7CE4A5DD75FF}" dt="2022-08-21T20:57:43.232" v="0"/>
        <pc:sldMkLst>
          <pc:docMk/>
          <pc:sldMk cId="0" sldId="263"/>
        </pc:sldMkLst>
        <pc:spChg chg="mod">
          <ac:chgData name="Carsten Lange" userId="80c75f9e-e948-40a6-94e4-2b6090569fc7" providerId="ADAL" clId="{CA83EC98-C44B-456F-8FE2-7CE4A5DD75FF}" dt="2022-08-21T20:57:43.232" v="0"/>
          <ac:spMkLst>
            <pc:docMk/>
            <pc:sldMk cId="0" sldId="263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0928-095E-C129-3780-0AEED7A09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C7FEB-2916-0CFC-DE69-0EA4DDF8F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FDA4-3062-FA38-8740-8BBCBA9E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C4032-4299-86EE-4C7B-2C1C9EC0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06820-3C1C-B6A9-243A-D074B25B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2135-4050-C66B-C1B1-80A78E32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DD82F-0A81-50E8-0E75-40F930C38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1039-DBA3-C6B6-653D-FD5B80E4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A8A8-31A8-3CA6-30B8-8BC62515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3434-7D51-0F88-4896-88F6B186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3B767-72B5-6770-FD64-032AD27BA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350A6-7502-1407-B1D1-D2769133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91F3-E0B2-14B7-2ACB-B9025390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D7979-95C6-F710-284E-EC85089A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5469-B987-83E3-C1AD-9101C941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F501-B62B-535B-907B-1439EA0C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8000-BD02-7B37-4538-F5B813BF3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94CB-D89E-64CE-12F7-9B3893A5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930C-5F22-4E26-F42A-F39D31D1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9EFB-DC19-EE63-1EDF-A8AB3D5C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9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7414-37E7-3EEC-3091-BBA08F17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3D2D4-9C80-06EE-3F87-DA0A19988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E4D0-55B6-4E95-FFDA-D80E008F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3A98-3CEF-74A2-F49A-03D97F18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E232-EC27-DE37-A13C-44B74EFD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3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7855-5C17-F2CB-1416-3B25C6EC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24AD-9DA4-03CC-79DA-B0C3600D5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C90A-21B7-1026-47E6-7A84B3962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567B-39AE-BFF4-1FB0-AECED931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D2CAD-0796-1474-1E61-690F3F23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F8617-C3DD-1BBD-5006-D252E636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7703-3D45-9681-6C5B-61E739A1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1E872-A5D3-B240-493E-4568E4AB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9D406-58F2-1B4C-7774-555CCBC06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576A7-07AB-FDD2-DB51-D83701246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5C389-CC2D-EED0-1997-E7E57B4AD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BF486-8C38-A167-7248-434909C4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3CB08-4152-0819-77BA-2DC5F0C6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88264-175E-7F60-25DA-529F3128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4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4861-9F3F-C68B-67B6-64E6CFD9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B01B4-B021-4E22-5838-F0886AC4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85EAA-CF15-C51A-B87E-768E39A3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8C803-5BEB-1E58-A99A-62612E42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A534B-E8B3-C259-D29D-827A6C23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199D2-4C3F-5B53-0CBB-3D89B347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10CAD-4DD4-B171-DF72-35239764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2CE0-EFF2-86D3-76BF-786D192E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7306-2291-78B1-2FFB-FD78AED2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E6AFB-E47C-D202-9421-69E0449E5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EFB1A-25F4-CF78-6627-E4EF60D7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A7EF0-9BE1-206D-C63A-21EF81B3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5C7EA-3EB2-672D-6002-51111CE7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2290-F3E6-2508-A0B4-EEBBEF45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62DE9-0E2F-A076-ED7F-E1DE30367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3DB90-8FEF-4A86-52A0-DE793DA56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D07A-1C8A-A0FB-3625-F2562BC1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8A528-F84C-0C4F-FB10-7F9766D3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F06C6-4171-2AAF-0855-D8A88DFD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1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394DF-A8EA-E3CC-77CB-E32014CA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365D-BFEB-0C48-ECEE-733B12310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1A3C6-CDF0-8894-3E60-D7EC161A5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9C025-A620-93B8-5EF9-09C9A6DFB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3593E-C6AE-5892-1F34-A96570979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8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jp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1448" y="2609138"/>
            <a:ext cx="5975985" cy="596265"/>
            <a:chOff x="2041448" y="2609138"/>
            <a:chExt cx="5975985" cy="596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1448" y="2609138"/>
              <a:ext cx="5975807" cy="5960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2828" y="2612135"/>
              <a:ext cx="4379976" cy="5806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4045" y="2612135"/>
              <a:ext cx="1539239" cy="5806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19960" y="3488147"/>
            <a:ext cx="3567429" cy="391160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240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47198" y="6414227"/>
            <a:ext cx="1473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9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5575" y="7398293"/>
            <a:ext cx="2905760" cy="21399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532" y="387604"/>
            <a:ext cx="5816600" cy="381635"/>
            <a:chOff x="450532" y="387604"/>
            <a:chExt cx="5816600" cy="381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532" y="387604"/>
              <a:ext cx="5816599" cy="3814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961" y="389381"/>
              <a:ext cx="4796789" cy="3718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3802" y="389381"/>
              <a:ext cx="987552" cy="37185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0255" y="1193076"/>
            <a:ext cx="69672" cy="6965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18603" y="1558836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662" y="69669"/>
                </a:moveTo>
                <a:lnTo>
                  <a:pt x="69662" y="0"/>
                </a:lnTo>
                <a:lnTo>
                  <a:pt x="0" y="0"/>
                </a:lnTo>
                <a:lnTo>
                  <a:pt x="0" y="69669"/>
                </a:lnTo>
                <a:lnTo>
                  <a:pt x="69662" y="69669"/>
                </a:lnTo>
                <a:close/>
              </a:path>
            </a:pathLst>
          </a:custGeom>
          <a:solidFill>
            <a:srgbClr val="92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8603" y="1915883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662" y="69669"/>
                </a:moveTo>
                <a:lnTo>
                  <a:pt x="69662" y="0"/>
                </a:lnTo>
                <a:lnTo>
                  <a:pt x="0" y="0"/>
                </a:lnTo>
                <a:lnTo>
                  <a:pt x="0" y="69669"/>
                </a:lnTo>
                <a:lnTo>
                  <a:pt x="69662" y="69669"/>
                </a:lnTo>
                <a:close/>
              </a:path>
            </a:pathLst>
          </a:custGeom>
          <a:solidFill>
            <a:srgbClr val="92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0255" y="2281643"/>
            <a:ext cx="69672" cy="696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0255" y="2647403"/>
            <a:ext cx="69672" cy="6965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07059" y="961798"/>
            <a:ext cx="3804285" cy="1480185"/>
          </a:xfrm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640"/>
              </a:spcBef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2880"/>
              </a:spcBef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2815"/>
              </a:spcBef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880"/>
              </a:spcBef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88372" y="6414227"/>
            <a:ext cx="206375" cy="17208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9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5575" y="7398293"/>
            <a:ext cx="2905760" cy="21399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532" y="387604"/>
            <a:ext cx="5816600" cy="381635"/>
            <a:chOff x="450532" y="387604"/>
            <a:chExt cx="5816600" cy="381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532" y="387604"/>
              <a:ext cx="5816599" cy="38148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961" y="389381"/>
              <a:ext cx="4796789" cy="3718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3802" y="389381"/>
              <a:ext cx="987552" cy="37185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091" y="1280160"/>
            <a:ext cx="104508" cy="1044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091" y="1802688"/>
            <a:ext cx="104508" cy="1044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091" y="2316479"/>
            <a:ext cx="104508" cy="1044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11200" y="953950"/>
            <a:ext cx="2022475" cy="1070610"/>
          </a:xfrm>
          <a:prstGeom prst="rect">
            <a:avLst/>
          </a:prstGeom>
        </p:spPr>
        <p:txBody>
          <a:bodyPr vert="horz" wrap="square" lIns="0" tIns="474344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734"/>
              </a:spcBef>
            </a:pPr>
            <a:r>
              <a:rPr sz="240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110"/>
              </a:spcBef>
            </a:pPr>
            <a:r>
              <a:rPr sz="240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79381" y="6414220"/>
            <a:ext cx="215265" cy="17208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9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5575" y="7398285"/>
            <a:ext cx="2905760" cy="21399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532" y="387591"/>
            <a:ext cx="5816600" cy="381635"/>
            <a:chOff x="450532" y="387591"/>
            <a:chExt cx="5816600" cy="381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532" y="387591"/>
              <a:ext cx="5816599" cy="38146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961" y="389381"/>
              <a:ext cx="4796789" cy="3718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3802" y="389381"/>
              <a:ext cx="987552" cy="37185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0255" y="1193063"/>
            <a:ext cx="69672" cy="696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0255" y="1558823"/>
            <a:ext cx="69672" cy="6965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18603" y="1915883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662" y="69669"/>
                </a:moveTo>
                <a:lnTo>
                  <a:pt x="69662" y="0"/>
                </a:lnTo>
                <a:lnTo>
                  <a:pt x="0" y="0"/>
                </a:lnTo>
                <a:lnTo>
                  <a:pt x="0" y="69669"/>
                </a:lnTo>
                <a:lnTo>
                  <a:pt x="69662" y="69669"/>
                </a:lnTo>
                <a:close/>
              </a:path>
            </a:pathLst>
          </a:custGeom>
          <a:solidFill>
            <a:srgbClr val="92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8603" y="2281643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662" y="69669"/>
                </a:moveTo>
                <a:lnTo>
                  <a:pt x="69662" y="0"/>
                </a:lnTo>
                <a:lnTo>
                  <a:pt x="0" y="0"/>
                </a:lnTo>
                <a:lnTo>
                  <a:pt x="0" y="69669"/>
                </a:lnTo>
                <a:lnTo>
                  <a:pt x="69662" y="69669"/>
                </a:lnTo>
                <a:close/>
              </a:path>
            </a:pathLst>
          </a:custGeom>
          <a:solidFill>
            <a:srgbClr val="92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2596" y="2643377"/>
            <a:ext cx="78384" cy="783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2596" y="3000425"/>
            <a:ext cx="78384" cy="7838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07059" y="1336253"/>
            <a:ext cx="4178935" cy="1828164"/>
          </a:xfrm>
          <a:prstGeom prst="rect">
            <a:avLst/>
          </a:prstGeom>
        </p:spPr>
        <p:txBody>
          <a:bodyPr vert="horz" wrap="square" lIns="0" tIns="32702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575"/>
              </a:spcBef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2810"/>
              </a:spcBef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2880"/>
              </a:spcBef>
              <a:tabLst>
                <a:tab pos="3566160" algn="l"/>
                <a:tab pos="3926840" algn="l"/>
              </a:tabLst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	</a:t>
            </a:r>
            <a:r>
              <a:rPr sz="1650" b="1" dirty="0">
                <a:solidFill>
                  <a:srgbClr val="92A0A0"/>
                </a:solidFill>
                <a:latin typeface="Times New Roman"/>
                <a:cs typeface="Times New Roman"/>
              </a:rPr>
              <a:t>	 </a:t>
            </a:r>
            <a:endParaRPr sz="1650">
              <a:latin typeface="Times New Roman"/>
              <a:cs typeface="Times New Roman"/>
            </a:endParaRPr>
          </a:p>
          <a:p>
            <a:pPr marL="760095">
              <a:lnSpc>
                <a:spcPct val="100000"/>
              </a:lnSpc>
              <a:spcBef>
                <a:spcPts val="5690"/>
              </a:spcBef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62596" y="3366185"/>
            <a:ext cx="78384" cy="7838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2596" y="3723246"/>
            <a:ext cx="78384" cy="7838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18603" y="4093019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662" y="69669"/>
                </a:moveTo>
                <a:lnTo>
                  <a:pt x="69662" y="0"/>
                </a:lnTo>
                <a:lnTo>
                  <a:pt x="0" y="0"/>
                </a:lnTo>
                <a:lnTo>
                  <a:pt x="0" y="69669"/>
                </a:lnTo>
                <a:lnTo>
                  <a:pt x="69662" y="69669"/>
                </a:lnTo>
                <a:close/>
              </a:path>
            </a:pathLst>
          </a:custGeom>
          <a:solidFill>
            <a:srgbClr val="92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62596" y="4454766"/>
            <a:ext cx="78384" cy="783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62596" y="4811814"/>
            <a:ext cx="78384" cy="7838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80800" y="3971470"/>
            <a:ext cx="592645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-825" dirty="0">
                <a:solidFill>
                  <a:srgbClr val="92A0A0"/>
                </a:solidFill>
                <a:latin typeface="Times New Roman"/>
                <a:cs typeface="Times New Roman"/>
              </a:rPr>
              <a:t>$</a:t>
            </a:r>
            <a:r>
              <a:rPr sz="2475" spc="-622" baseline="191919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2475" spc="-825" baseline="-191919" dirty="0">
                <a:solidFill>
                  <a:srgbClr val="92A0A0"/>
                </a:solidFill>
                <a:latin typeface="Times New Roman"/>
                <a:cs typeface="Times New Roman"/>
              </a:rPr>
              <a:t>(</a:t>
            </a:r>
            <a:r>
              <a:rPr sz="2475" spc="-622" baseline="191919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2475" spc="-825" baseline="-97643" dirty="0">
                <a:solidFill>
                  <a:srgbClr val="92A0A0"/>
                </a:solidFill>
                <a:latin typeface="Times New Roman"/>
                <a:cs typeface="Times New Roman"/>
              </a:rPr>
              <a:t>(</a:t>
            </a:r>
            <a:r>
              <a:rPr sz="2475" spc="-622" baseline="191919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2475" spc="-825" baseline="97643" dirty="0">
                <a:solidFill>
                  <a:srgbClr val="92A0A0"/>
                </a:solidFill>
                <a:latin typeface="Times New Roman"/>
                <a:cs typeface="Times New Roman"/>
              </a:rPr>
              <a:t>!</a:t>
            </a:r>
            <a:r>
              <a:rPr sz="2475" spc="-622" baseline="191919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2475" spc="-825" baseline="-191919" dirty="0">
                <a:solidFill>
                  <a:srgbClr val="92A0A0"/>
                </a:solidFill>
                <a:latin typeface="Times New Roman"/>
                <a:cs typeface="Times New Roman"/>
              </a:rPr>
              <a:t>(</a:t>
            </a:r>
            <a:r>
              <a:rPr sz="2475" spc="-622" baseline="97643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2475" spc="-825" baseline="-97643" dirty="0">
                <a:solidFill>
                  <a:srgbClr val="92A0A0"/>
                </a:solidFill>
                <a:latin typeface="Times New Roman"/>
                <a:cs typeface="Times New Roman"/>
              </a:rPr>
              <a:t>(</a:t>
            </a:r>
            <a:r>
              <a:rPr sz="2475" spc="-622" baseline="-191919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2475" spc="-1927" baseline="-97643" dirty="0">
                <a:solidFill>
                  <a:srgbClr val="92A0A0"/>
                </a:solidFill>
                <a:latin typeface="Times New Roman"/>
                <a:cs typeface="Times New Roman"/>
              </a:rPr>
              <a:t>&amp;</a:t>
            </a:r>
            <a:r>
              <a:rPr sz="2475" spc="-622" baseline="97643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2475" spc="-1927" baseline="-191919" dirty="0">
                <a:solidFill>
                  <a:srgbClr val="92A0A0"/>
                </a:solidFill>
                <a:latin typeface="Times New Roman"/>
                <a:cs typeface="Times New Roman"/>
              </a:rPr>
              <a:t>&amp;</a:t>
            </a:r>
            <a:r>
              <a:rPr sz="2475" spc="-622" baseline="-191919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1375" dirty="0">
                <a:solidFill>
                  <a:srgbClr val="92A0A0"/>
                </a:solidFill>
                <a:latin typeface="Times New Roman"/>
                <a:cs typeface="Times New Roman"/>
              </a:rPr>
              <a:t>%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2475" spc="-450" baseline="-97643" dirty="0">
                <a:solidFill>
                  <a:srgbClr val="92A0A0"/>
                </a:solidFill>
                <a:latin typeface="Times New Roman"/>
                <a:cs typeface="Times New Roman"/>
              </a:rPr>
              <a:t>'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2475" spc="-450" baseline="-191919" dirty="0">
                <a:solidFill>
                  <a:srgbClr val="92A0A0"/>
                </a:solidFill>
                <a:latin typeface="Times New Roman"/>
                <a:cs typeface="Times New Roman"/>
              </a:rPr>
              <a:t>'</a:t>
            </a:r>
            <a:r>
              <a:rPr sz="1650" b="1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2475" spc="-1012" baseline="97643" dirty="0">
                <a:solidFill>
                  <a:srgbClr val="92A0A0"/>
                </a:solidFill>
                <a:latin typeface="Times New Roman"/>
                <a:cs typeface="Times New Roman"/>
              </a:rPr>
              <a:t>"</a:t>
            </a:r>
            <a:r>
              <a:rPr sz="2475" spc="-622" baseline="97643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2475" spc="-12217" baseline="97643" dirty="0">
                <a:solidFill>
                  <a:srgbClr val="92A0A0"/>
                </a:solidFill>
                <a:latin typeface="Times New Roman"/>
                <a:cs typeface="Times New Roman"/>
              </a:rPr>
              <a:t>#</a:t>
            </a:r>
            <a:r>
              <a:rPr sz="1650" spc="1855" dirty="0">
                <a:solidFill>
                  <a:srgbClr val="92A0A0"/>
                </a:solidFill>
                <a:latin typeface="Times New Roman"/>
                <a:cs typeface="Times New Roman"/>
              </a:rPr>
              <a:t>&amp;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300" dirty="0">
                <a:solidFill>
                  <a:srgbClr val="92A0A0"/>
                </a:solidFill>
                <a:latin typeface="Times New Roman"/>
                <a:cs typeface="Times New Roman"/>
              </a:rPr>
              <a:t>'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62596" y="5177574"/>
            <a:ext cx="78384" cy="7838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0255" y="5547359"/>
            <a:ext cx="69672" cy="6965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57859" y="4950297"/>
            <a:ext cx="6308725" cy="757555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709295">
              <a:lnSpc>
                <a:spcPct val="100000"/>
              </a:lnSpc>
              <a:spcBef>
                <a:spcPts val="995"/>
              </a:spcBef>
            </a:pP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550" dirty="0">
                <a:solidFill>
                  <a:srgbClr val="92A0A0"/>
                </a:solidFill>
                <a:latin typeface="Times New Roman"/>
                <a:cs typeface="Times New Roman"/>
              </a:rPr>
              <a:t>)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550" dirty="0">
                <a:solidFill>
                  <a:srgbClr val="92A0A0"/>
                </a:solidFill>
                <a:latin typeface="Times New Roman"/>
                <a:cs typeface="Times New Roman"/>
              </a:rPr>
              <a:t>(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550" dirty="0">
                <a:solidFill>
                  <a:srgbClr val="92A0A0"/>
                </a:solidFill>
                <a:latin typeface="Times New Roman"/>
                <a:cs typeface="Times New Roman"/>
              </a:rPr>
              <a:t>(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550" dirty="0">
                <a:solidFill>
                  <a:srgbClr val="92A0A0"/>
                </a:solidFill>
                <a:latin typeface="Times New Roman"/>
                <a:cs typeface="Times New Roman"/>
              </a:rPr>
              <a:t>(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550" dirty="0">
                <a:solidFill>
                  <a:srgbClr val="92A0A0"/>
                </a:solidFill>
                <a:latin typeface="Times New Roman"/>
                <a:cs typeface="Times New Roman"/>
              </a:rPr>
              <a:t>)</a:t>
            </a:r>
            <a:r>
              <a:rPr sz="1650" spc="8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1285" dirty="0">
                <a:solidFill>
                  <a:srgbClr val="92A0A0"/>
                </a:solidFill>
                <a:latin typeface="Times New Roman"/>
                <a:cs typeface="Times New Roman"/>
              </a:rPr>
              <a:t>&amp;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50" dirty="0">
                <a:solidFill>
                  <a:srgbClr val="92A0A0"/>
                </a:solidFill>
                <a:latin typeface="Times New Roman"/>
                <a:cs typeface="Times New Roman"/>
              </a:rPr>
              <a:t>'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50"/>
              </a:spcBef>
              <a:tabLst>
                <a:tab pos="615950" algn="l"/>
              </a:tabLst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	</a:t>
            </a:r>
            <a:r>
              <a:rPr sz="1650" b="1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79381" y="6414220"/>
            <a:ext cx="21526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3840" dirty="0">
                <a:solidFill>
                  <a:srgbClr val="92A0A0"/>
                </a:solidFill>
                <a:latin typeface="Times New Roman"/>
                <a:cs typeface="Times New Roman"/>
              </a:rPr>
              <a:t>*</a:t>
            </a:r>
            <a:r>
              <a:rPr sz="950" spc="459" dirty="0">
                <a:solidFill>
                  <a:srgbClr val="92A0A0"/>
                </a:solidFill>
                <a:latin typeface="Times New Roman"/>
                <a:cs typeface="Times New Roman"/>
              </a:rPr>
              <a:t>+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71200" y="7398285"/>
            <a:ext cx="276034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04520" algn="l"/>
                <a:tab pos="1011555" algn="l"/>
                <a:tab pos="1394460" algn="l"/>
                <a:tab pos="2420620" algn="l"/>
              </a:tabLst>
            </a:pPr>
            <a:r>
              <a:rPr sz="1200" b="1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340" dirty="0">
                <a:solidFill>
                  <a:srgbClr val="4CA1DF"/>
                </a:solidFill>
                <a:latin typeface="Times New Roman"/>
                <a:cs typeface="Times New Roman"/>
              </a:rPr>
              <a:t>!</a:t>
            </a: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	</a:t>
            </a:r>
            <a:r>
              <a:rPr sz="1200" b="1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240" dirty="0">
                <a:solidFill>
                  <a:srgbClr val="4CA1DF"/>
                </a:solidFill>
                <a:latin typeface="Times New Roman"/>
                <a:cs typeface="Times New Roman"/>
              </a:rPr>
              <a:t>,</a:t>
            </a: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	</a:t>
            </a:r>
            <a:r>
              <a:rPr sz="1200" b="1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340" dirty="0">
                <a:solidFill>
                  <a:srgbClr val="4CA1DF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	</a:t>
            </a:r>
            <a:r>
              <a:rPr sz="1200" b="1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340" dirty="0">
                <a:solidFill>
                  <a:srgbClr val="4CA1DF"/>
                </a:solidFill>
                <a:latin typeface="Times New Roman"/>
                <a:cs typeface="Times New Roman"/>
              </a:rPr>
              <a:t>)</a:t>
            </a:r>
            <a:r>
              <a:rPr sz="1200" b="1" spc="45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300" dirty="0">
                <a:solidFill>
                  <a:srgbClr val="4CA1DF"/>
                </a:solidFill>
                <a:latin typeface="Times New Roman"/>
                <a:cs typeface="Times New Roman"/>
              </a:rPr>
              <a:t>,</a:t>
            </a: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	</a:t>
            </a:r>
            <a:r>
              <a:rPr sz="1200" b="1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300" dirty="0">
                <a:solidFill>
                  <a:srgbClr val="4CA1DF"/>
                </a:solidFill>
                <a:latin typeface="Times New Roman"/>
                <a:cs typeface="Times New Roman"/>
              </a:rPr>
              <a:t>.</a:t>
            </a:r>
            <a:r>
              <a:rPr sz="1200" spc="-24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532" y="387578"/>
            <a:ext cx="5816600" cy="381635"/>
            <a:chOff x="450532" y="387578"/>
            <a:chExt cx="5816600" cy="381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532" y="387578"/>
              <a:ext cx="5816599" cy="38148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961" y="389381"/>
              <a:ext cx="4796789" cy="3718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3802" y="389381"/>
              <a:ext cx="987552" cy="37185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091" y="1280147"/>
            <a:ext cx="104508" cy="1044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091" y="1802663"/>
            <a:ext cx="104508" cy="1044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091" y="2316467"/>
            <a:ext cx="104508" cy="1044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11200" y="953935"/>
            <a:ext cx="2022475" cy="1070610"/>
          </a:xfrm>
          <a:prstGeom prst="rect">
            <a:avLst/>
          </a:prstGeom>
        </p:spPr>
        <p:txBody>
          <a:bodyPr vert="horz" wrap="square" lIns="0" tIns="474344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734"/>
              </a:spcBef>
            </a:pPr>
            <a:r>
              <a:rPr sz="240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110"/>
              </a:spcBef>
            </a:pPr>
            <a:r>
              <a:rPr sz="240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79381" y="6414212"/>
            <a:ext cx="215265" cy="17208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9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5575" y="7398278"/>
            <a:ext cx="2905760" cy="21399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532" y="387591"/>
            <a:ext cx="5816600" cy="381635"/>
            <a:chOff x="450532" y="387591"/>
            <a:chExt cx="5816600" cy="381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532" y="387591"/>
              <a:ext cx="5816599" cy="38146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961" y="389381"/>
              <a:ext cx="4796789" cy="3718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3802" y="389381"/>
              <a:ext cx="987552" cy="37185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0255" y="1193076"/>
            <a:ext cx="69672" cy="696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0255" y="1558836"/>
            <a:ext cx="69672" cy="696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0255" y="1915883"/>
            <a:ext cx="69672" cy="6965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18603" y="2281643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662" y="69677"/>
                </a:moveTo>
                <a:lnTo>
                  <a:pt x="69662" y="0"/>
                </a:lnTo>
                <a:lnTo>
                  <a:pt x="0" y="0"/>
                </a:lnTo>
                <a:lnTo>
                  <a:pt x="0" y="69677"/>
                </a:lnTo>
                <a:lnTo>
                  <a:pt x="69662" y="69677"/>
                </a:lnTo>
                <a:close/>
              </a:path>
            </a:pathLst>
          </a:custGeom>
          <a:solidFill>
            <a:srgbClr val="92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603" y="2647403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662" y="69677"/>
                </a:moveTo>
                <a:lnTo>
                  <a:pt x="69662" y="0"/>
                </a:lnTo>
                <a:lnTo>
                  <a:pt x="0" y="0"/>
                </a:lnTo>
                <a:lnTo>
                  <a:pt x="0" y="69677"/>
                </a:lnTo>
                <a:lnTo>
                  <a:pt x="69662" y="69677"/>
                </a:lnTo>
                <a:close/>
              </a:path>
            </a:pathLst>
          </a:custGeom>
          <a:solidFill>
            <a:srgbClr val="92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2459" y="2160081"/>
            <a:ext cx="7302500" cy="28194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80"/>
              </a:spcBef>
              <a:tabLst>
                <a:tab pos="5548630" algn="l"/>
                <a:tab pos="7050405" algn="l"/>
              </a:tabLst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		</a:t>
            </a:r>
            <a:r>
              <a:rPr sz="1650" b="1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8603" y="3004464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662" y="69662"/>
                </a:moveTo>
                <a:lnTo>
                  <a:pt x="69662" y="0"/>
                </a:lnTo>
                <a:lnTo>
                  <a:pt x="0" y="0"/>
                </a:lnTo>
                <a:lnTo>
                  <a:pt x="0" y="69662"/>
                </a:lnTo>
                <a:lnTo>
                  <a:pt x="69662" y="69662"/>
                </a:lnTo>
                <a:close/>
              </a:path>
            </a:pathLst>
          </a:custGeom>
          <a:solidFill>
            <a:srgbClr val="92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847168" y="6414212"/>
            <a:ext cx="1473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19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6200" y="2882899"/>
            <a:ext cx="6101080" cy="472948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450">
              <a:latin typeface="Times New Roman"/>
              <a:cs typeface="Times New Roman"/>
            </a:endParaRPr>
          </a:p>
          <a:p>
            <a:pPr marL="2401570" algn="ctr">
              <a:lnSpc>
                <a:spcPct val="100000"/>
              </a:lnSpc>
              <a:tabLst>
                <a:tab pos="3188335" algn="l"/>
                <a:tab pos="3570604" algn="l"/>
                <a:tab pos="4037329" algn="l"/>
                <a:tab pos="4597400" algn="l"/>
              </a:tabLst>
            </a:pPr>
            <a:r>
              <a:rPr sz="1200" b="1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b="1" spc="-340" dirty="0">
                <a:solidFill>
                  <a:srgbClr val="4CA1DF"/>
                </a:solidFill>
                <a:latin typeface="Times New Roman"/>
                <a:cs typeface="Times New Roman"/>
              </a:rPr>
              <a:t>!</a:t>
            </a:r>
            <a:r>
              <a:rPr sz="1200" b="1" dirty="0">
                <a:solidFill>
                  <a:srgbClr val="4CA1DF"/>
                </a:solidFill>
                <a:latin typeface="Times New Roman"/>
                <a:cs typeface="Times New Roman"/>
              </a:rPr>
              <a:t>	</a:t>
            </a:r>
            <a:r>
              <a:rPr sz="1200" b="1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434" dirty="0">
                <a:solidFill>
                  <a:srgbClr val="4CA1DF"/>
                </a:solidFill>
                <a:latin typeface="Times New Roman"/>
                <a:cs typeface="Times New Roman"/>
              </a:rPr>
              <a:t>"</a:t>
            </a: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	</a:t>
            </a:r>
            <a:r>
              <a:rPr sz="1200" b="1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540" dirty="0">
                <a:solidFill>
                  <a:srgbClr val="4CA1DF"/>
                </a:solidFill>
                <a:latin typeface="Times New Roman"/>
                <a:cs typeface="Times New Roman"/>
              </a:rPr>
              <a:t>#</a:t>
            </a: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	</a:t>
            </a:r>
            <a:r>
              <a:rPr sz="1200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340" dirty="0">
                <a:solidFill>
                  <a:srgbClr val="4CA1DF"/>
                </a:solidFill>
                <a:latin typeface="Times New Roman"/>
                <a:cs typeface="Times New Roman"/>
              </a:rPr>
              <a:t>!</a:t>
            </a: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	</a:t>
            </a:r>
            <a:r>
              <a:rPr sz="1200" b="1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4595" dirty="0">
                <a:solidFill>
                  <a:srgbClr val="4CA1DF"/>
                </a:solidFill>
                <a:latin typeface="Times New Roman"/>
                <a:cs typeface="Times New Roman"/>
              </a:rPr>
              <a:t>$</a:t>
            </a:r>
            <a:r>
              <a:rPr sz="1200" spc="1305" dirty="0">
                <a:solidFill>
                  <a:srgbClr val="4CA1DF"/>
                </a:solidFill>
                <a:latin typeface="Times New Roman"/>
                <a:cs typeface="Times New Roman"/>
              </a:rPr>
              <a:t>!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532" y="387591"/>
            <a:ext cx="5816600" cy="381635"/>
            <a:chOff x="450532" y="387591"/>
            <a:chExt cx="5816600" cy="381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532" y="387591"/>
              <a:ext cx="5816599" cy="38146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961" y="389381"/>
              <a:ext cx="4796789" cy="3718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3802" y="389381"/>
              <a:ext cx="987552" cy="37185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091" y="1280147"/>
            <a:ext cx="104508" cy="1045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091" y="1802663"/>
            <a:ext cx="104508" cy="104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091" y="2316467"/>
            <a:ext cx="104508" cy="1045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11200" y="953935"/>
            <a:ext cx="2022475" cy="1070610"/>
          </a:xfrm>
          <a:prstGeom prst="rect">
            <a:avLst/>
          </a:prstGeom>
        </p:spPr>
        <p:txBody>
          <a:bodyPr vert="horz" wrap="square" lIns="0" tIns="474344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734"/>
              </a:spcBef>
            </a:pPr>
            <a:r>
              <a:rPr sz="240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110"/>
              </a:spcBef>
            </a:pPr>
            <a:r>
              <a:rPr sz="240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79381" y="6414212"/>
            <a:ext cx="215265" cy="17208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9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5575" y="7398278"/>
            <a:ext cx="2905760" cy="21399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532" y="387591"/>
            <a:ext cx="1671256" cy="38146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4500" y="984422"/>
            <a:ext cx="3634740" cy="28194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4012" y="984422"/>
            <a:ext cx="3851275" cy="28194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1590675" algn="l"/>
                <a:tab pos="2908935" algn="l"/>
                <a:tab pos="3624579" algn="l"/>
              </a:tabLst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	</a:t>
            </a:r>
            <a:r>
              <a:rPr sz="1650" b="1" dirty="0">
                <a:solidFill>
                  <a:srgbClr val="92A0A0"/>
                </a:solidFill>
                <a:latin typeface="Candara"/>
                <a:cs typeface="Candara"/>
              </a:rPr>
              <a:t>		 </a:t>
            </a:r>
            <a:endParaRPr sz="1650">
              <a:latin typeface="Candara"/>
              <a:cs typeface="Candar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1453235"/>
            <a:ext cx="121285" cy="140970"/>
          </a:xfrm>
          <a:custGeom>
            <a:avLst/>
            <a:gdLst/>
            <a:ahLst/>
            <a:cxnLst/>
            <a:rect l="l" t="t" r="r" b="b"/>
            <a:pathLst>
              <a:path w="121284" h="140969">
                <a:moveTo>
                  <a:pt x="121005" y="70345"/>
                </a:moveTo>
                <a:lnTo>
                  <a:pt x="0" y="0"/>
                </a:lnTo>
                <a:lnTo>
                  <a:pt x="0" y="140690"/>
                </a:lnTo>
                <a:lnTo>
                  <a:pt x="121005" y="70345"/>
                </a:lnTo>
                <a:close/>
              </a:path>
            </a:pathLst>
          </a:custGeom>
          <a:solidFill>
            <a:srgbClr val="92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0514" y="1367601"/>
            <a:ext cx="490855" cy="28194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2" y="2612920"/>
            <a:ext cx="1091565" cy="28194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1556" y="1863623"/>
            <a:ext cx="9144000" cy="653415"/>
          </a:xfrm>
          <a:custGeom>
            <a:avLst/>
            <a:gdLst/>
            <a:ahLst/>
            <a:cxnLst/>
            <a:rect l="l" t="t" r="r" b="b"/>
            <a:pathLst>
              <a:path w="9144000" h="653414">
                <a:moveTo>
                  <a:pt x="9143987" y="653160"/>
                </a:moveTo>
                <a:lnTo>
                  <a:pt x="9143987" y="0"/>
                </a:lnTo>
                <a:lnTo>
                  <a:pt x="0" y="0"/>
                </a:lnTo>
                <a:lnTo>
                  <a:pt x="0" y="653161"/>
                </a:lnTo>
                <a:lnTo>
                  <a:pt x="9143987" y="653160"/>
                </a:lnTo>
                <a:close/>
              </a:path>
            </a:pathLst>
          </a:custGeom>
          <a:solidFill>
            <a:srgbClr val="002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9227" y="1872957"/>
            <a:ext cx="55245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225" dirty="0">
                <a:solidFill>
                  <a:srgbClr val="92A0A0"/>
                </a:solidFill>
                <a:latin typeface="Times New Roman"/>
                <a:cs typeface="Times New Roman"/>
              </a:rPr>
              <a:t>   </a:t>
            </a:r>
            <a:r>
              <a:rPr sz="900" spc="-2014" dirty="0">
                <a:solidFill>
                  <a:srgbClr val="92A0A0"/>
                </a:solidFill>
                <a:latin typeface="Times New Roman"/>
                <a:cs typeface="Times New Roman"/>
              </a:rPr>
              <a:t>!</a:t>
            </a:r>
            <a:r>
              <a:rPr sz="900" spc="455" dirty="0">
                <a:solidFill>
                  <a:srgbClr val="92A0A0"/>
                </a:solidFill>
                <a:latin typeface="Times New Roman"/>
                <a:cs typeface="Times New Roman"/>
              </a:rPr>
              <a:t>"</a:t>
            </a:r>
            <a:r>
              <a:rPr sz="900" spc="-4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900" spc="-450" dirty="0">
                <a:solidFill>
                  <a:srgbClr val="92A0A0"/>
                </a:solidFill>
                <a:latin typeface="Times New Roman"/>
                <a:cs typeface="Times New Roman"/>
              </a:rPr>
              <a:t>#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1983" y="1872957"/>
            <a:ext cx="20066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500" dirty="0">
                <a:solidFill>
                  <a:srgbClr val="92A0A0"/>
                </a:solidFill>
                <a:latin typeface="Times New Roman"/>
                <a:cs typeface="Times New Roman"/>
              </a:rPr>
              <a:t>$</a:t>
            </a:r>
            <a:r>
              <a:rPr sz="900" spc="-11220" dirty="0">
                <a:solidFill>
                  <a:srgbClr val="92A0A0"/>
                </a:solidFill>
                <a:latin typeface="Times New Roman"/>
                <a:cs typeface="Times New Roman"/>
              </a:rPr>
              <a:t>%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2773" y="1872957"/>
            <a:ext cx="48260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660" dirty="0">
                <a:solidFill>
                  <a:srgbClr val="92A0A0"/>
                </a:solidFill>
                <a:latin typeface="Times New Roman"/>
                <a:cs typeface="Times New Roman"/>
              </a:rPr>
              <a:t>&amp;</a:t>
            </a:r>
            <a:r>
              <a:rPr sz="900" spc="-4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900" spc="495" dirty="0">
                <a:solidFill>
                  <a:srgbClr val="92A0A0"/>
                </a:solidFill>
                <a:latin typeface="Times New Roman"/>
                <a:cs typeface="Times New Roman"/>
              </a:rPr>
              <a:t>'</a:t>
            </a:r>
            <a:r>
              <a:rPr sz="900" spc="-1265" dirty="0">
                <a:solidFill>
                  <a:srgbClr val="92A0A0"/>
                </a:solidFill>
                <a:latin typeface="Times New Roman"/>
                <a:cs typeface="Times New Roman"/>
              </a:rPr>
              <a:t>"</a:t>
            </a:r>
            <a:r>
              <a:rPr sz="900" spc="-650" dirty="0">
                <a:solidFill>
                  <a:srgbClr val="92A0A0"/>
                </a:solidFill>
                <a:latin typeface="Times New Roman"/>
                <a:cs typeface="Times New Roman"/>
              </a:rPr>
              <a:t>(</a:t>
            </a:r>
            <a:r>
              <a:rPr sz="90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5152" y="1872957"/>
            <a:ext cx="69342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2935" dirty="0">
                <a:solidFill>
                  <a:srgbClr val="92A0A0"/>
                </a:solidFill>
                <a:latin typeface="Times New Roman"/>
                <a:cs typeface="Times New Roman"/>
              </a:rPr>
              <a:t>))</a:t>
            </a:r>
            <a:r>
              <a:rPr sz="900" spc="-4165" dirty="0">
                <a:solidFill>
                  <a:srgbClr val="92A0A0"/>
                </a:solidFill>
                <a:latin typeface="Times New Roman"/>
                <a:cs typeface="Times New Roman"/>
              </a:rPr>
              <a:t>*</a:t>
            </a:r>
            <a:r>
              <a:rPr sz="900" spc="-465" dirty="0">
                <a:solidFill>
                  <a:srgbClr val="92A0A0"/>
                </a:solidFill>
                <a:latin typeface="Times New Roman"/>
                <a:cs typeface="Times New Roman"/>
              </a:rPr>
              <a:t>+</a:t>
            </a:r>
            <a:r>
              <a:rPr sz="900" spc="-4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900" spc="-225" dirty="0">
                <a:solidFill>
                  <a:srgbClr val="92A0A0"/>
                </a:solidFill>
                <a:latin typeface="Times New Roman"/>
                <a:cs typeface="Times New Roman"/>
              </a:rPr>
              <a:t>,</a:t>
            </a:r>
            <a:r>
              <a:rPr sz="900" spc="-844" dirty="0">
                <a:solidFill>
                  <a:srgbClr val="92A0A0"/>
                </a:solidFill>
                <a:latin typeface="Times New Roman"/>
                <a:cs typeface="Times New Roman"/>
              </a:rPr>
              <a:t>-</a:t>
            </a:r>
            <a:r>
              <a:rPr sz="900" spc="-590" dirty="0">
                <a:solidFill>
                  <a:srgbClr val="92A0A0"/>
                </a:solidFill>
                <a:latin typeface="Times New Roman"/>
                <a:cs typeface="Times New Roman"/>
              </a:rPr>
              <a:t>&amp;"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8704" y="1872957"/>
            <a:ext cx="48260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22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900" spc="-750" dirty="0">
                <a:solidFill>
                  <a:srgbClr val="92A0A0"/>
                </a:solidFill>
                <a:latin typeface="Times New Roman"/>
                <a:cs typeface="Times New Roman"/>
              </a:rPr>
              <a:t>%</a:t>
            </a:r>
            <a:r>
              <a:rPr sz="900" spc="-22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900" spc="-254" dirty="0">
                <a:solidFill>
                  <a:srgbClr val="92A0A0"/>
                </a:solidFill>
                <a:latin typeface="Times New Roman"/>
                <a:cs typeface="Times New Roman"/>
              </a:rPr>
              <a:t>)</a:t>
            </a:r>
            <a:r>
              <a:rPr sz="900" spc="-4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900" spc="-700" dirty="0">
                <a:solidFill>
                  <a:srgbClr val="92A0A0"/>
                </a:solidFill>
                <a:latin typeface="Times New Roman"/>
                <a:cs typeface="Times New Roman"/>
              </a:rPr>
              <a:t>&amp;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043" y="2020999"/>
            <a:ext cx="13017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130" dirty="0">
                <a:solidFill>
                  <a:srgbClr val="92A0A0"/>
                </a:solidFill>
                <a:latin typeface="Times New Roman"/>
                <a:cs typeface="Times New Roman"/>
              </a:rPr>
              <a:t>/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832" y="2020999"/>
            <a:ext cx="34163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944" dirty="0">
                <a:solidFill>
                  <a:srgbClr val="92A0A0"/>
                </a:solidFill>
                <a:latin typeface="Times New Roman"/>
                <a:cs typeface="Times New Roman"/>
              </a:rPr>
              <a:t>00</a:t>
            </a:r>
            <a:r>
              <a:rPr sz="900" spc="695" dirty="0">
                <a:solidFill>
                  <a:srgbClr val="92A0A0"/>
                </a:solidFill>
                <a:latin typeface="Times New Roman"/>
                <a:cs typeface="Times New Roman"/>
              </a:rPr>
              <a:t>/</a:t>
            </a:r>
            <a:r>
              <a:rPr sz="900" spc="-2195" dirty="0">
                <a:solidFill>
                  <a:srgbClr val="92A0A0"/>
                </a:solidFill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1594" y="2020999"/>
            <a:ext cx="27114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220" dirty="0">
                <a:solidFill>
                  <a:srgbClr val="92A0A0"/>
                </a:solidFill>
                <a:latin typeface="Times New Roman"/>
                <a:cs typeface="Times New Roman"/>
              </a:rPr>
              <a:t>//</a:t>
            </a:r>
            <a:r>
              <a:rPr sz="900" spc="-6970" dirty="0">
                <a:solidFill>
                  <a:srgbClr val="92A0A0"/>
                </a:solidFill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0689" y="2020999"/>
            <a:ext cx="13017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120" dirty="0">
                <a:solidFill>
                  <a:srgbClr val="92A0A0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043" y="2160338"/>
            <a:ext cx="27114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405" dirty="0">
                <a:solidFill>
                  <a:srgbClr val="92A0A0"/>
                </a:solidFill>
                <a:latin typeface="Times New Roman"/>
                <a:cs typeface="Times New Roman"/>
              </a:rPr>
              <a:t>0</a:t>
            </a:r>
            <a:r>
              <a:rPr sz="900" spc="-4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900" spc="-450" dirty="0">
                <a:solidFill>
                  <a:srgbClr val="92A0A0"/>
                </a:solidFill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9227" y="2160338"/>
            <a:ext cx="55245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415" dirty="0">
                <a:solidFill>
                  <a:srgbClr val="92A0A0"/>
                </a:solidFill>
                <a:latin typeface="Times New Roman"/>
                <a:cs typeface="Times New Roman"/>
              </a:rPr>
              <a:t>4322</a:t>
            </a:r>
            <a:r>
              <a:rPr sz="900" spc="2285" dirty="0">
                <a:solidFill>
                  <a:srgbClr val="92A0A0"/>
                </a:solidFill>
                <a:latin typeface="Times New Roman"/>
                <a:cs typeface="Times New Roman"/>
              </a:rPr>
              <a:t>2</a:t>
            </a:r>
            <a:r>
              <a:rPr sz="900" spc="-4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900" spc="-450" dirty="0">
                <a:solidFill>
                  <a:srgbClr val="92A0A0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1983" y="2160338"/>
            <a:ext cx="20066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70" dirty="0">
                <a:solidFill>
                  <a:srgbClr val="92A0A0"/>
                </a:solidFill>
                <a:latin typeface="Times New Roman"/>
                <a:cs typeface="Times New Roman"/>
              </a:rPr>
              <a:t>5</a:t>
            </a:r>
            <a:r>
              <a:rPr sz="900" spc="-1630" dirty="0">
                <a:solidFill>
                  <a:srgbClr val="92A0A0"/>
                </a:solidFill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66336" y="2160338"/>
            <a:ext cx="13017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944" dirty="0">
                <a:solidFill>
                  <a:srgbClr val="92A0A0"/>
                </a:solidFill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8043" y="2299677"/>
            <a:ext cx="97536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405" dirty="0">
                <a:solidFill>
                  <a:srgbClr val="92A0A0"/>
                </a:solidFill>
                <a:latin typeface="Times New Roman"/>
                <a:cs typeface="Times New Roman"/>
              </a:rPr>
              <a:t>4</a:t>
            </a:r>
            <a:r>
              <a:rPr sz="900" spc="-4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900" spc="-2470" dirty="0">
                <a:solidFill>
                  <a:srgbClr val="92A0A0"/>
                </a:solidFill>
                <a:latin typeface="Times New Roman"/>
                <a:cs typeface="Times New Roman"/>
              </a:rPr>
              <a:t>/</a:t>
            </a:r>
            <a:r>
              <a:rPr sz="900" spc="-4110" dirty="0">
                <a:solidFill>
                  <a:srgbClr val="92A0A0"/>
                </a:solidFill>
                <a:latin typeface="Times New Roman"/>
                <a:cs typeface="Times New Roman"/>
              </a:rPr>
              <a:t>3222</a:t>
            </a:r>
            <a:r>
              <a:rPr sz="900" spc="-409" dirty="0">
                <a:solidFill>
                  <a:srgbClr val="92A0A0"/>
                </a:solidFill>
                <a:latin typeface="Times New Roman"/>
                <a:cs typeface="Times New Roman"/>
              </a:rPr>
              <a:t>2</a:t>
            </a:r>
            <a:r>
              <a:rPr sz="900" spc="145" dirty="0">
                <a:solidFill>
                  <a:srgbClr val="92A0A0"/>
                </a:solidFill>
                <a:latin typeface="Times New Roman"/>
                <a:cs typeface="Times New Roman"/>
              </a:rPr>
              <a:t>  </a:t>
            </a:r>
            <a:r>
              <a:rPr sz="900" spc="25" dirty="0">
                <a:solidFill>
                  <a:srgbClr val="92A0A0"/>
                </a:solidFill>
                <a:latin typeface="Times New Roman"/>
                <a:cs typeface="Times New Roman"/>
              </a:rPr>
              <a:t>66</a:t>
            </a:r>
            <a:r>
              <a:rPr sz="900" spc="-4425" dirty="0">
                <a:solidFill>
                  <a:srgbClr val="92A0A0"/>
                </a:solidFill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66336" y="2299677"/>
            <a:ext cx="13017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1330" dirty="0">
                <a:solidFill>
                  <a:srgbClr val="92A0A0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70282" y="2299677"/>
            <a:ext cx="20066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725" dirty="0">
                <a:solidFill>
                  <a:srgbClr val="92A0A0"/>
                </a:solidFill>
                <a:latin typeface="Times New Roman"/>
                <a:cs typeface="Times New Roman"/>
              </a:rPr>
              <a:t>.</a:t>
            </a:r>
            <a:r>
              <a:rPr sz="900" spc="-3195" dirty="0">
                <a:solidFill>
                  <a:srgbClr val="92A0A0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255" y="3204743"/>
            <a:ext cx="69672" cy="6965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57859" y="3083184"/>
            <a:ext cx="2146935" cy="28194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7980" y="3083184"/>
            <a:ext cx="268922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825" dirty="0">
                <a:solidFill>
                  <a:srgbClr val="92A0A0"/>
                </a:solidFill>
                <a:latin typeface="Times New Roman"/>
                <a:cs typeface="Times New Roman"/>
              </a:rPr>
              <a:t>7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825" dirty="0">
                <a:solidFill>
                  <a:srgbClr val="92A0A0"/>
                </a:solidFill>
                <a:latin typeface="Times New Roman"/>
                <a:cs typeface="Times New Roman"/>
              </a:rPr>
              <a:t>8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825" dirty="0">
                <a:solidFill>
                  <a:srgbClr val="92A0A0"/>
                </a:solidFill>
                <a:latin typeface="Times New Roman"/>
                <a:cs typeface="Times New Roman"/>
              </a:rPr>
              <a:t>9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0255" y="3561803"/>
            <a:ext cx="69672" cy="6965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0255" y="3927563"/>
            <a:ext cx="69672" cy="6965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0255" y="4293323"/>
            <a:ext cx="69672" cy="6965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19759" y="3330498"/>
            <a:ext cx="8837930" cy="1393190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R="4277995" algn="r">
              <a:lnSpc>
                <a:spcPct val="100000"/>
              </a:lnSpc>
              <a:spcBef>
                <a:spcPts val="995"/>
              </a:spcBef>
            </a:pP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825" dirty="0">
                <a:solidFill>
                  <a:srgbClr val="92A0A0"/>
                </a:solidFill>
                <a:latin typeface="Times New Roman"/>
                <a:cs typeface="Times New Roman"/>
              </a:rPr>
              <a:t>7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459" dirty="0">
                <a:solidFill>
                  <a:srgbClr val="92A0A0"/>
                </a:solidFill>
                <a:latin typeface="Times New Roman"/>
                <a:cs typeface="Times New Roman"/>
              </a:rPr>
              <a:t>;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825" dirty="0">
                <a:solidFill>
                  <a:srgbClr val="92A0A0"/>
                </a:solidFill>
                <a:latin typeface="Times New Roman"/>
                <a:cs typeface="Times New Roman"/>
              </a:rPr>
              <a:t>7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825" dirty="0">
                <a:solidFill>
                  <a:srgbClr val="92A0A0"/>
                </a:solidFill>
                <a:latin typeface="Times New Roman"/>
                <a:cs typeface="Times New Roman"/>
              </a:rPr>
              <a:t>9</a:t>
            </a:r>
            <a:endParaRPr sz="1650">
              <a:latin typeface="Times New Roman"/>
              <a:cs typeface="Times New Roman"/>
            </a:endParaRPr>
          </a:p>
          <a:p>
            <a:pPr marR="4120515" algn="r">
              <a:lnSpc>
                <a:spcPct val="100000"/>
              </a:lnSpc>
              <a:spcBef>
                <a:spcPts val="900"/>
              </a:spcBef>
            </a:pPr>
            <a:r>
              <a:rPr sz="1650" spc="-380" dirty="0">
                <a:solidFill>
                  <a:srgbClr val="92A0A0"/>
                </a:solidFill>
                <a:latin typeface="Times New Roman"/>
                <a:cs typeface="Times New Roman"/>
              </a:rPr>
              <a:t>:</a:t>
            </a:r>
            <a:r>
              <a:rPr sz="1650" spc="-20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459" dirty="0">
                <a:solidFill>
                  <a:srgbClr val="92A0A0"/>
                </a:solidFill>
                <a:latin typeface="Times New Roman"/>
                <a:cs typeface="Times New Roman"/>
              </a:rPr>
              <a:t>;</a:t>
            </a:r>
            <a:r>
              <a:rPr sz="1650" spc="-409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825" dirty="0">
                <a:solidFill>
                  <a:srgbClr val="92A0A0"/>
                </a:solidFill>
                <a:latin typeface="Times New Roman"/>
                <a:cs typeface="Times New Roman"/>
              </a:rPr>
              <a:t>7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459" dirty="0">
                <a:solidFill>
                  <a:srgbClr val="92A0A0"/>
                </a:solidFill>
                <a:latin typeface="Times New Roman"/>
                <a:cs typeface="Times New Roman"/>
              </a:rPr>
              <a:t>;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825" dirty="0">
                <a:solidFill>
                  <a:srgbClr val="92A0A0"/>
                </a:solidFill>
                <a:latin typeface="Times New Roman"/>
                <a:cs typeface="Times New Roman"/>
              </a:rPr>
              <a:t>7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825" dirty="0">
                <a:solidFill>
                  <a:srgbClr val="92A0A0"/>
                </a:solidFill>
                <a:latin typeface="Times New Roman"/>
                <a:cs typeface="Times New Roman"/>
              </a:rPr>
              <a:t>7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900" dirty="0">
                <a:solidFill>
                  <a:srgbClr val="92A0A0"/>
                </a:solidFill>
                <a:latin typeface="Times New Roman"/>
                <a:cs typeface="Times New Roman"/>
              </a:rPr>
              <a:t>&lt;</a:t>
            </a:r>
            <a:r>
              <a:rPr sz="1650" b="1" spc="395" dirty="0">
                <a:solidFill>
                  <a:srgbClr val="92A0A0"/>
                </a:solidFill>
                <a:latin typeface="Candara"/>
                <a:cs typeface="Candara"/>
              </a:rPr>
              <a:t> </a:t>
            </a:r>
            <a:r>
              <a:rPr sz="1650" spc="125" dirty="0">
                <a:solidFill>
                  <a:srgbClr val="92A0A0"/>
                </a:solidFill>
                <a:latin typeface="Times New Roman"/>
                <a:cs typeface="Times New Roman"/>
              </a:rPr>
              <a:t>8</a:t>
            </a:r>
            <a:r>
              <a:rPr sz="1650" spc="-12175" dirty="0">
                <a:solidFill>
                  <a:srgbClr val="92A0A0"/>
                </a:solidFill>
                <a:latin typeface="Times New Roman"/>
                <a:cs typeface="Times New Roman"/>
              </a:rPr>
              <a:t>9</a:t>
            </a:r>
            <a:endParaRPr sz="16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900"/>
              </a:spcBef>
              <a:tabLst>
                <a:tab pos="6290310" algn="l"/>
                <a:tab pos="7679690" algn="l"/>
                <a:tab pos="8598535" algn="l"/>
              </a:tabLst>
            </a:pPr>
            <a:r>
              <a:rPr sz="1650" spc="12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459" dirty="0">
                <a:solidFill>
                  <a:srgbClr val="92A0A0"/>
                </a:solidFill>
                <a:latin typeface="Times New Roman"/>
                <a:cs typeface="Times New Roman"/>
              </a:rPr>
              <a:t>;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459" dirty="0">
                <a:solidFill>
                  <a:srgbClr val="92A0A0"/>
                </a:solidFill>
                <a:latin typeface="Times New Roman"/>
                <a:cs typeface="Times New Roman"/>
              </a:rPr>
              <a:t>;;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725" dirty="0">
                <a:solidFill>
                  <a:srgbClr val="92A0A0"/>
                </a:solidFill>
                <a:latin typeface="Times New Roman"/>
                <a:cs typeface="Times New Roman"/>
              </a:rPr>
              <a:t>7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935" dirty="0">
                <a:solidFill>
                  <a:srgbClr val="92A0A0"/>
                </a:solidFill>
                <a:latin typeface="Times New Roman"/>
                <a:cs typeface="Times New Roman"/>
              </a:rPr>
              <a:t>=</a:t>
            </a:r>
            <a:r>
              <a:rPr sz="1650" b="1" spc="-360" dirty="0">
                <a:solidFill>
                  <a:srgbClr val="92A0A0"/>
                </a:solidFill>
                <a:latin typeface="Candara"/>
                <a:cs typeface="Candara"/>
              </a:rPr>
              <a:t> </a:t>
            </a:r>
            <a:r>
              <a:rPr sz="1650" spc="-459" dirty="0">
                <a:solidFill>
                  <a:srgbClr val="92A0A0"/>
                </a:solidFill>
                <a:latin typeface="Times New Roman"/>
                <a:cs typeface="Times New Roman"/>
              </a:rPr>
              <a:t>;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825" dirty="0">
                <a:solidFill>
                  <a:srgbClr val="92A0A0"/>
                </a:solidFill>
                <a:latin typeface="Times New Roman"/>
                <a:cs typeface="Times New Roman"/>
              </a:rPr>
              <a:t>7</a:t>
            </a:r>
            <a:r>
              <a:rPr sz="1650" b="1" spc="225" dirty="0">
                <a:solidFill>
                  <a:srgbClr val="92A0A0"/>
                </a:solidFill>
                <a:latin typeface="Candara"/>
                <a:cs typeface="Candara"/>
              </a:rPr>
              <a:t> </a:t>
            </a:r>
            <a:r>
              <a:rPr sz="1650" spc="-825" dirty="0">
                <a:solidFill>
                  <a:srgbClr val="92A0A0"/>
                </a:solidFill>
                <a:latin typeface="Times New Roman"/>
                <a:cs typeface="Times New Roman"/>
              </a:rPr>
              <a:t>7</a:t>
            </a: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	</a:t>
            </a:r>
            <a:r>
              <a:rPr sz="1650" b="1" dirty="0">
                <a:solidFill>
                  <a:srgbClr val="92A0A0"/>
                </a:solidFill>
                <a:latin typeface="Candara"/>
                <a:cs typeface="Candara"/>
              </a:rPr>
              <a:t>		</a:t>
            </a:r>
            <a:r>
              <a:rPr sz="1650" b="1" spc="-280" dirty="0">
                <a:solidFill>
                  <a:srgbClr val="92A0A0"/>
                </a:solidFill>
                <a:latin typeface="Candara"/>
                <a:cs typeface="Candara"/>
              </a:rPr>
              <a:t> </a:t>
            </a:r>
            <a:endParaRPr sz="1650">
              <a:latin typeface="Candara"/>
              <a:cs typeface="Candara"/>
            </a:endParaRPr>
          </a:p>
          <a:p>
            <a:pPr marL="50800">
              <a:lnSpc>
                <a:spcPct val="100000"/>
              </a:lnSpc>
              <a:spcBef>
                <a:spcPts val="145"/>
              </a:spcBef>
            </a:pP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825" dirty="0">
                <a:solidFill>
                  <a:srgbClr val="92A0A0"/>
                </a:solidFill>
                <a:latin typeface="Times New Roman"/>
                <a:cs typeface="Times New Roman"/>
              </a:rPr>
              <a:t>7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825" dirty="0">
                <a:solidFill>
                  <a:srgbClr val="92A0A0"/>
                </a:solidFill>
                <a:latin typeface="Times New Roman"/>
                <a:cs typeface="Times New Roman"/>
              </a:rPr>
              <a:t>9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779381" y="6414212"/>
            <a:ext cx="21526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4805" dirty="0">
                <a:solidFill>
                  <a:srgbClr val="92A0A0"/>
                </a:solidFill>
                <a:latin typeface="Times New Roman"/>
                <a:cs typeface="Times New Roman"/>
              </a:rPr>
              <a:t>&gt;</a:t>
            </a:r>
            <a:r>
              <a:rPr sz="950" spc="570" dirty="0">
                <a:solidFill>
                  <a:srgbClr val="92A0A0"/>
                </a:solidFill>
                <a:latin typeface="Times New Roman"/>
                <a:cs typeface="Times New Roman"/>
              </a:rPr>
              <a:t>?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4230" y="7398278"/>
            <a:ext cx="254698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1795" algn="l"/>
                <a:tab pos="798830" algn="l"/>
                <a:tab pos="1473835" algn="l"/>
                <a:tab pos="2207895" algn="l"/>
              </a:tabLst>
            </a:pPr>
            <a:r>
              <a:rPr sz="1200" b="1" spc="-265" dirty="0">
                <a:solidFill>
                  <a:srgbClr val="4CA1DF"/>
                </a:solidFill>
                <a:latin typeface="Candara"/>
                <a:cs typeface="Candara"/>
              </a:rPr>
              <a:t> </a:t>
            </a:r>
            <a:r>
              <a:rPr sz="1200" b="1" spc="-1150" dirty="0">
                <a:solidFill>
                  <a:srgbClr val="4CA1DF"/>
                </a:solidFill>
                <a:latin typeface="Candara"/>
                <a:cs typeface="Candara"/>
              </a:rPr>
              <a:t>@</a:t>
            </a:r>
            <a:r>
              <a:rPr sz="1200" b="1" dirty="0">
                <a:solidFill>
                  <a:srgbClr val="4CA1DF"/>
                </a:solidFill>
                <a:latin typeface="Candara"/>
                <a:cs typeface="Candara"/>
              </a:rPr>
              <a:t>	</a:t>
            </a:r>
            <a:r>
              <a:rPr sz="1200" b="1" spc="-265" dirty="0">
                <a:solidFill>
                  <a:srgbClr val="4CA1DF"/>
                </a:solidFill>
                <a:latin typeface="Candara"/>
                <a:cs typeface="Candara"/>
              </a:rPr>
              <a:t> </a:t>
            </a:r>
            <a:r>
              <a:rPr sz="1200" spc="-7450" dirty="0">
                <a:solidFill>
                  <a:srgbClr val="4CA1DF"/>
                </a:solidFill>
                <a:latin typeface="Times New Roman"/>
                <a:cs typeface="Times New Roman"/>
              </a:rPr>
              <a:t>9</a:t>
            </a:r>
            <a:r>
              <a:rPr sz="1200" spc="2300" dirty="0">
                <a:solidFill>
                  <a:srgbClr val="4CA1DF"/>
                </a:solidFill>
                <a:latin typeface="Times New Roman"/>
                <a:cs typeface="Times New Roman"/>
              </a:rPr>
              <a:t>;</a:t>
            </a: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	</a:t>
            </a:r>
            <a:r>
              <a:rPr sz="1200" b="1" spc="-265" dirty="0">
                <a:solidFill>
                  <a:srgbClr val="4CA1DF"/>
                </a:solidFill>
                <a:latin typeface="Candara"/>
                <a:cs typeface="Candara"/>
              </a:rPr>
              <a:t> </a:t>
            </a:r>
            <a:r>
              <a:rPr sz="1200" spc="-810" dirty="0">
                <a:solidFill>
                  <a:srgbClr val="4CA1DF"/>
                </a:solidFill>
                <a:latin typeface="Times New Roman"/>
                <a:cs typeface="Times New Roman"/>
              </a:rPr>
              <a:t>A</a:t>
            </a:r>
            <a:r>
              <a:rPr sz="1200" b="1" spc="240" dirty="0">
                <a:solidFill>
                  <a:srgbClr val="4CA1DF"/>
                </a:solidFill>
                <a:latin typeface="Candara"/>
                <a:cs typeface="Candara"/>
              </a:rPr>
              <a:t> </a:t>
            </a:r>
            <a:r>
              <a:rPr sz="1200" spc="-275" dirty="0">
                <a:solidFill>
                  <a:srgbClr val="4CA1DF"/>
                </a:solidFill>
                <a:latin typeface="Times New Roman"/>
                <a:cs typeface="Times New Roman"/>
              </a:rPr>
              <a:t>;</a:t>
            </a: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	</a:t>
            </a:r>
            <a:r>
              <a:rPr sz="1200" b="1" spc="-265" dirty="0">
                <a:solidFill>
                  <a:srgbClr val="4CA1DF"/>
                </a:solidFill>
                <a:latin typeface="Candara"/>
                <a:cs typeface="Candara"/>
              </a:rPr>
              <a:t> </a:t>
            </a:r>
            <a:r>
              <a:rPr sz="1200" spc="-600" dirty="0">
                <a:solidFill>
                  <a:srgbClr val="4CA1DF"/>
                </a:solidFill>
                <a:latin typeface="Times New Roman"/>
                <a:cs typeface="Times New Roman"/>
              </a:rPr>
              <a:t>9</a:t>
            </a:r>
            <a:r>
              <a:rPr sz="1200" b="1" spc="-265" dirty="0">
                <a:solidFill>
                  <a:srgbClr val="4CA1DF"/>
                </a:solidFill>
                <a:latin typeface="Candara"/>
                <a:cs typeface="Candara"/>
              </a:rPr>
              <a:t> </a:t>
            </a:r>
            <a:r>
              <a:rPr sz="1200" spc="-2215" dirty="0">
                <a:solidFill>
                  <a:srgbClr val="4CA1DF"/>
                </a:solidFill>
                <a:latin typeface="Times New Roman"/>
                <a:cs typeface="Times New Roman"/>
              </a:rPr>
              <a:t>7</a:t>
            </a:r>
            <a:r>
              <a:rPr sz="1200" spc="35" dirty="0">
                <a:solidFill>
                  <a:srgbClr val="4CA1DF"/>
                </a:solidFill>
                <a:latin typeface="Times New Roman"/>
                <a:cs typeface="Times New Roman"/>
              </a:rPr>
              <a:t>@</a:t>
            </a: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	</a:t>
            </a:r>
            <a:r>
              <a:rPr sz="1200" b="1" spc="-265" dirty="0">
                <a:solidFill>
                  <a:srgbClr val="4CA1DF"/>
                </a:solidFill>
                <a:latin typeface="Candara"/>
                <a:cs typeface="Candara"/>
              </a:rPr>
              <a:t> </a:t>
            </a:r>
            <a:r>
              <a:rPr sz="1200" spc="-6850" dirty="0">
                <a:solidFill>
                  <a:srgbClr val="4CA1DF"/>
                </a:solidFill>
                <a:latin typeface="Times New Roman"/>
                <a:cs typeface="Times New Roman"/>
              </a:rPr>
              <a:t>B</a:t>
            </a:r>
            <a:r>
              <a:rPr sz="1200" spc="1580" dirty="0">
                <a:solidFill>
                  <a:srgbClr val="4CA1DF"/>
                </a:solidFill>
                <a:latin typeface="Times New Roman"/>
                <a:cs typeface="Times New Roman"/>
              </a:rPr>
              <a:t>@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532" y="387578"/>
            <a:ext cx="1671256" cy="3814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61556" y="1079842"/>
            <a:ext cx="9144000" cy="409575"/>
            <a:chOff x="461556" y="1079842"/>
            <a:chExt cx="9144000" cy="409575"/>
          </a:xfrm>
        </p:grpSpPr>
        <p:sp>
          <p:nvSpPr>
            <p:cNvPr id="4" name="object 4"/>
            <p:cNvSpPr/>
            <p:nvPr/>
          </p:nvSpPr>
          <p:spPr>
            <a:xfrm>
              <a:off x="461556" y="1480438"/>
              <a:ext cx="9144000" cy="8890"/>
            </a:xfrm>
            <a:custGeom>
              <a:avLst/>
              <a:gdLst/>
              <a:ahLst/>
              <a:cxnLst/>
              <a:rect l="l" t="t" r="r" b="b"/>
              <a:pathLst>
                <a:path w="9144000" h="8890">
                  <a:moveTo>
                    <a:pt x="9143987" y="8709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709"/>
                  </a:lnTo>
                  <a:lnTo>
                    <a:pt x="9143987" y="87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556" y="1471739"/>
              <a:ext cx="792480" cy="8890"/>
            </a:xfrm>
            <a:custGeom>
              <a:avLst/>
              <a:gdLst/>
              <a:ahLst/>
              <a:cxnLst/>
              <a:rect l="l" t="t" r="r" b="b"/>
              <a:pathLst>
                <a:path w="792480" h="8890">
                  <a:moveTo>
                    <a:pt x="792480" y="8709"/>
                  </a:moveTo>
                  <a:lnTo>
                    <a:pt x="792479" y="0"/>
                  </a:lnTo>
                  <a:lnTo>
                    <a:pt x="0" y="0"/>
                  </a:lnTo>
                  <a:lnTo>
                    <a:pt x="0" y="8709"/>
                  </a:lnTo>
                  <a:lnTo>
                    <a:pt x="792480" y="8709"/>
                  </a:lnTo>
                  <a:close/>
                </a:path>
              </a:pathLst>
            </a:custGeom>
            <a:solidFill>
              <a:srgbClr val="002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1556" y="1079842"/>
              <a:ext cx="792480" cy="400685"/>
            </a:xfrm>
            <a:custGeom>
              <a:avLst/>
              <a:gdLst/>
              <a:ahLst/>
              <a:cxnLst/>
              <a:rect l="l" t="t" r="r" b="b"/>
              <a:pathLst>
                <a:path w="792480" h="400684">
                  <a:moveTo>
                    <a:pt x="792480" y="0"/>
                  </a:moveTo>
                  <a:lnTo>
                    <a:pt x="783767" y="0"/>
                  </a:lnTo>
                  <a:lnTo>
                    <a:pt x="8712" y="0"/>
                  </a:lnTo>
                  <a:lnTo>
                    <a:pt x="0" y="0"/>
                  </a:lnTo>
                  <a:lnTo>
                    <a:pt x="0" y="8724"/>
                  </a:lnTo>
                  <a:lnTo>
                    <a:pt x="0" y="400596"/>
                  </a:lnTo>
                  <a:lnTo>
                    <a:pt x="8712" y="391883"/>
                  </a:lnTo>
                  <a:lnTo>
                    <a:pt x="8712" y="8724"/>
                  </a:lnTo>
                  <a:lnTo>
                    <a:pt x="783767" y="8724"/>
                  </a:lnTo>
                  <a:lnTo>
                    <a:pt x="783767" y="391883"/>
                  </a:lnTo>
                  <a:lnTo>
                    <a:pt x="792467" y="400596"/>
                  </a:lnTo>
                  <a:lnTo>
                    <a:pt x="792467" y="8724"/>
                  </a:lnTo>
                  <a:lnTo>
                    <a:pt x="792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57200" y="2159850"/>
            <a:ext cx="121285" cy="140970"/>
          </a:xfrm>
          <a:custGeom>
            <a:avLst/>
            <a:gdLst/>
            <a:ahLst/>
            <a:cxnLst/>
            <a:rect l="l" t="t" r="r" b="b"/>
            <a:pathLst>
              <a:path w="121284" h="140969">
                <a:moveTo>
                  <a:pt x="121005" y="70345"/>
                </a:moveTo>
                <a:lnTo>
                  <a:pt x="0" y="0"/>
                </a:lnTo>
                <a:lnTo>
                  <a:pt x="0" y="140690"/>
                </a:lnTo>
                <a:lnTo>
                  <a:pt x="121005" y="70345"/>
                </a:lnTo>
                <a:close/>
              </a:path>
            </a:pathLst>
          </a:custGeom>
          <a:solidFill>
            <a:srgbClr val="92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556" y="2577719"/>
            <a:ext cx="9144000" cy="644525"/>
          </a:xfrm>
          <a:custGeom>
            <a:avLst/>
            <a:gdLst/>
            <a:ahLst/>
            <a:cxnLst/>
            <a:rect l="l" t="t" r="r" b="b"/>
            <a:pathLst>
              <a:path w="9144000" h="644525">
                <a:moveTo>
                  <a:pt x="9143987" y="644436"/>
                </a:moveTo>
                <a:lnTo>
                  <a:pt x="9143987" y="0"/>
                </a:lnTo>
                <a:lnTo>
                  <a:pt x="0" y="0"/>
                </a:lnTo>
                <a:lnTo>
                  <a:pt x="0" y="644436"/>
                </a:lnTo>
                <a:lnTo>
                  <a:pt x="9143987" y="644436"/>
                </a:lnTo>
                <a:close/>
              </a:path>
            </a:pathLst>
          </a:custGeom>
          <a:solidFill>
            <a:srgbClr val="002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100" y="1689813"/>
            <a:ext cx="7232015" cy="28194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80"/>
              </a:spcBef>
              <a:tabLst>
                <a:tab pos="3293110" algn="l"/>
                <a:tab pos="4110354" algn="l"/>
                <a:tab pos="6264910" algn="l"/>
                <a:tab pos="6979920" algn="l"/>
              </a:tabLst>
            </a:pP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350" spc="-5265" baseline="-456790" dirty="0">
                <a:solidFill>
                  <a:srgbClr val="92A0A0"/>
                </a:solidFill>
                <a:latin typeface="Times New Roman"/>
                <a:cs typeface="Times New Roman"/>
              </a:rPr>
              <a:t>0</a:t>
            </a:r>
            <a:r>
              <a:rPr sz="1350" spc="-5265" baseline="-592592" dirty="0">
                <a:solidFill>
                  <a:srgbClr val="92A0A0"/>
                </a:solidFill>
                <a:latin typeface="Times New Roman"/>
                <a:cs typeface="Times New Roman"/>
              </a:rPr>
              <a:t>5</a:t>
            </a:r>
            <a:r>
              <a:rPr sz="1350" spc="3809" baseline="-524691" dirty="0">
                <a:solidFill>
                  <a:srgbClr val="92A0A0"/>
                </a:solidFill>
                <a:latin typeface="Times New Roman"/>
                <a:cs typeface="Times New Roman"/>
              </a:rPr>
              <a:t>1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350" spc="-2932" baseline="-524691" dirty="0">
                <a:solidFill>
                  <a:srgbClr val="92A0A0"/>
                </a:solidFill>
                <a:latin typeface="Times New Roman"/>
                <a:cs typeface="Times New Roman"/>
              </a:rPr>
              <a:t>6</a:t>
            </a:r>
            <a:r>
              <a:rPr sz="1350" spc="-2932" baseline="-592592" dirty="0">
                <a:solidFill>
                  <a:srgbClr val="92A0A0"/>
                </a:solidFill>
                <a:latin typeface="Times New Roman"/>
                <a:cs typeface="Times New Roman"/>
              </a:rPr>
              <a:t>0</a:t>
            </a:r>
            <a:r>
              <a:rPr sz="1350" spc="1942" baseline="-456790" dirty="0">
                <a:solidFill>
                  <a:srgbClr val="92A0A0"/>
                </a:solidFill>
                <a:latin typeface="Times New Roman"/>
                <a:cs typeface="Times New Roman"/>
              </a:rPr>
              <a:t>1</a:t>
            </a:r>
            <a:r>
              <a:rPr sz="2475" spc="-622" baseline="-10101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350" spc="-675" baseline="-524691" dirty="0">
                <a:solidFill>
                  <a:srgbClr val="92A0A0"/>
                </a:solidFill>
                <a:latin typeface="Times New Roman"/>
                <a:cs typeface="Times New Roman"/>
              </a:rPr>
              <a:t>5</a:t>
            </a:r>
            <a:r>
              <a:rPr sz="1350" spc="-675" baseline="-592592" dirty="0">
                <a:solidFill>
                  <a:srgbClr val="92A0A0"/>
                </a:solidFill>
                <a:latin typeface="Times New Roman"/>
                <a:cs typeface="Times New Roman"/>
              </a:rPr>
              <a:t>4</a:t>
            </a:r>
            <a:r>
              <a:rPr sz="1350" spc="-337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350" spc="-675" baseline="-456790" dirty="0">
                <a:solidFill>
                  <a:srgbClr val="92A0A0"/>
                </a:solidFill>
                <a:latin typeface="Times New Roman"/>
                <a:cs typeface="Times New Roman"/>
              </a:rPr>
              <a:t>1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350" spc="-675" baseline="-456790" dirty="0">
                <a:solidFill>
                  <a:srgbClr val="92A0A0"/>
                </a:solidFill>
                <a:latin typeface="Times New Roman"/>
                <a:cs typeface="Times New Roman"/>
              </a:rPr>
              <a:t>0</a:t>
            </a:r>
            <a:r>
              <a:rPr sz="1350" spc="-675" baseline="-524691" dirty="0">
                <a:solidFill>
                  <a:srgbClr val="92A0A0"/>
                </a:solidFill>
                <a:latin typeface="Times New Roman"/>
                <a:cs typeface="Times New Roman"/>
              </a:rPr>
              <a:t>4</a:t>
            </a:r>
            <a:r>
              <a:rPr sz="1350" spc="-675" baseline="-592592" dirty="0">
                <a:solidFill>
                  <a:srgbClr val="92A0A0"/>
                </a:solidFill>
                <a:latin typeface="Times New Roman"/>
                <a:cs typeface="Times New Roman"/>
              </a:rPr>
              <a:t>3</a:t>
            </a:r>
            <a:r>
              <a:rPr sz="2475" spc="-622" baseline="-10101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350" spc="-5925" baseline="-456790" dirty="0">
                <a:solidFill>
                  <a:srgbClr val="92A0A0"/>
                </a:solidFill>
                <a:latin typeface="Times New Roman"/>
                <a:cs typeface="Times New Roman"/>
              </a:rPr>
              <a:t>2</a:t>
            </a:r>
            <a:r>
              <a:rPr sz="1350" spc="-1305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!</a:t>
            </a:r>
            <a:r>
              <a:rPr sz="1350" spc="1950" baseline="-592592" dirty="0">
                <a:solidFill>
                  <a:srgbClr val="92A0A0"/>
                </a:solidFill>
                <a:latin typeface="Times New Roman"/>
                <a:cs typeface="Times New Roman"/>
              </a:rPr>
              <a:t>3</a:t>
            </a:r>
            <a:r>
              <a:rPr sz="2475" spc="-622" baseline="148148" dirty="0">
                <a:solidFill>
                  <a:srgbClr val="268BD2"/>
                </a:solidFill>
                <a:latin typeface="Times New Roman"/>
                <a:cs typeface="Times New Roman"/>
              </a:rPr>
              <a:t> </a:t>
            </a:r>
            <a:r>
              <a:rPr sz="1350" spc="-1904" baseline="-524691" dirty="0">
                <a:solidFill>
                  <a:srgbClr val="92A0A0"/>
                </a:solidFill>
                <a:latin typeface="Times New Roman"/>
                <a:cs typeface="Times New Roman"/>
              </a:rPr>
              <a:t>3</a:t>
            </a:r>
            <a:r>
              <a:rPr sz="1350" spc="405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"</a:t>
            </a:r>
            <a:r>
              <a:rPr sz="1350" spc="-855" baseline="-592592" dirty="0">
                <a:solidFill>
                  <a:srgbClr val="92A0A0"/>
                </a:solidFill>
                <a:latin typeface="Times New Roman"/>
                <a:cs typeface="Times New Roman"/>
              </a:rPr>
              <a:t>3</a:t>
            </a:r>
            <a:r>
              <a:rPr sz="2475" spc="-622" baseline="148148" dirty="0">
                <a:solidFill>
                  <a:srgbClr val="268BD2"/>
                </a:solidFill>
                <a:latin typeface="Times New Roman"/>
                <a:cs typeface="Times New Roman"/>
              </a:rPr>
              <a:t> </a:t>
            </a:r>
            <a:r>
              <a:rPr sz="1350" spc="-5062" baseline="-592592" dirty="0">
                <a:solidFill>
                  <a:srgbClr val="92A0A0"/>
                </a:solidFill>
                <a:latin typeface="Times New Roman"/>
                <a:cs typeface="Times New Roman"/>
              </a:rPr>
              <a:t>3</a:t>
            </a:r>
            <a:r>
              <a:rPr sz="1350" spc="-5062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#</a:t>
            </a:r>
            <a:r>
              <a:rPr sz="1350" spc="3637" baseline="-524691" dirty="0">
                <a:solidFill>
                  <a:srgbClr val="92A0A0"/>
                </a:solidFill>
                <a:latin typeface="Times New Roman"/>
                <a:cs typeface="Times New Roman"/>
              </a:rPr>
              <a:t>3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350" spc="-3090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$</a:t>
            </a:r>
            <a:r>
              <a:rPr sz="1350" spc="-3090" baseline="-456790" dirty="0">
                <a:solidFill>
                  <a:srgbClr val="92A0A0"/>
                </a:solidFill>
                <a:latin typeface="Times New Roman"/>
                <a:cs typeface="Times New Roman"/>
              </a:rPr>
              <a:t>0</a:t>
            </a:r>
            <a:r>
              <a:rPr sz="1350" spc="5234" baseline="-524691" dirty="0">
                <a:solidFill>
                  <a:srgbClr val="92A0A0"/>
                </a:solidFill>
                <a:latin typeface="Times New Roman"/>
                <a:cs typeface="Times New Roman"/>
              </a:rPr>
              <a:t>1</a:t>
            </a:r>
            <a:r>
              <a:rPr sz="1350" spc="-3090" baseline="-592592" dirty="0">
                <a:solidFill>
                  <a:srgbClr val="92A0A0"/>
                </a:solidFill>
                <a:latin typeface="Times New Roman"/>
                <a:cs typeface="Times New Roman"/>
              </a:rPr>
              <a:t>7</a:t>
            </a:r>
            <a:r>
              <a:rPr sz="1350" spc="-3090" baseline="-456790" dirty="0">
                <a:solidFill>
                  <a:srgbClr val="92A0A0"/>
                </a:solidFill>
                <a:latin typeface="Times New Roman"/>
                <a:cs typeface="Times New Roman"/>
              </a:rPr>
              <a:t>0</a:t>
            </a:r>
            <a:r>
              <a:rPr sz="1350" spc="-12344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%</a:t>
            </a:r>
            <a:r>
              <a:rPr sz="1350" spc="4259" baseline="-524691" dirty="0">
                <a:solidFill>
                  <a:srgbClr val="92A0A0"/>
                </a:solidFill>
                <a:latin typeface="Times New Roman"/>
                <a:cs typeface="Times New Roman"/>
              </a:rPr>
              <a:t>6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350" spc="-15007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&amp;</a:t>
            </a:r>
            <a:r>
              <a:rPr sz="1350" spc="-5752" baseline="-456790" dirty="0">
                <a:solidFill>
                  <a:srgbClr val="92A0A0"/>
                </a:solidFill>
                <a:latin typeface="Times New Roman"/>
                <a:cs typeface="Times New Roman"/>
              </a:rPr>
              <a:t>4</a:t>
            </a:r>
            <a:r>
              <a:rPr sz="1350" spc="2572" baseline="-592592" dirty="0">
                <a:solidFill>
                  <a:srgbClr val="92A0A0"/>
                </a:solidFill>
                <a:latin typeface="Times New Roman"/>
                <a:cs typeface="Times New Roman"/>
              </a:rPr>
              <a:t>7</a:t>
            </a:r>
            <a:r>
              <a:rPr sz="1350" spc="3165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'</a:t>
            </a:r>
            <a:r>
              <a:rPr sz="1350" spc="-952" baseline="-592592" dirty="0">
                <a:solidFill>
                  <a:srgbClr val="92A0A0"/>
                </a:solidFill>
                <a:latin typeface="Times New Roman"/>
                <a:cs typeface="Times New Roman"/>
              </a:rPr>
              <a:t>3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350" spc="-450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(</a:t>
            </a:r>
            <a:r>
              <a:rPr sz="2475" spc="-622" baseline="148148" dirty="0">
                <a:solidFill>
                  <a:srgbClr val="268BD2"/>
                </a:solidFill>
                <a:latin typeface="Times New Roman"/>
                <a:cs typeface="Times New Roman"/>
              </a:rPr>
              <a:t> </a:t>
            </a:r>
            <a:r>
              <a:rPr sz="1350" spc="-675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#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350" spc="-450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)</a:t>
            </a:r>
            <a:r>
              <a:rPr sz="2475" spc="-622" baseline="148148" dirty="0">
                <a:solidFill>
                  <a:srgbClr val="268BD2"/>
                </a:solidFill>
                <a:latin typeface="Times New Roman"/>
                <a:cs typeface="Times New Roman"/>
              </a:rPr>
              <a:t> </a:t>
            </a:r>
            <a:r>
              <a:rPr sz="1350" spc="-675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*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350" spc="-675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*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350" spc="-765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+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350" spc="-3217" baseline="-456790" dirty="0">
                <a:solidFill>
                  <a:srgbClr val="92A0A0"/>
                </a:solidFill>
                <a:latin typeface="Times New Roman"/>
                <a:cs typeface="Times New Roman"/>
              </a:rPr>
              <a:t>5</a:t>
            </a:r>
            <a:r>
              <a:rPr sz="1350" spc="3720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,</a:t>
            </a:r>
            <a:r>
              <a:rPr sz="1350" spc="-3217" baseline="-524691" dirty="0">
                <a:solidFill>
                  <a:srgbClr val="92A0A0"/>
                </a:solidFill>
                <a:latin typeface="Times New Roman"/>
                <a:cs typeface="Times New Roman"/>
              </a:rPr>
              <a:t>5</a:t>
            </a:r>
            <a:r>
              <a:rPr sz="1350" spc="-2692" baseline="-592592" dirty="0">
                <a:solidFill>
                  <a:srgbClr val="92A0A0"/>
                </a:solidFill>
                <a:latin typeface="Times New Roman"/>
                <a:cs typeface="Times New Roman"/>
              </a:rPr>
              <a:t>1</a:t>
            </a:r>
            <a:r>
              <a:rPr sz="2475" spc="-622" baseline="148148" dirty="0">
                <a:solidFill>
                  <a:srgbClr val="268BD2"/>
                </a:solidFill>
                <a:latin typeface="Times New Roman"/>
                <a:cs typeface="Times New Roman"/>
              </a:rPr>
              <a:t> </a:t>
            </a:r>
            <a:r>
              <a:rPr sz="1350" spc="-450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-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350" spc="292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.</a:t>
            </a:r>
            <a:r>
              <a:rPr sz="1350" spc="-1567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'</a:t>
            </a:r>
            <a:r>
              <a:rPr sz="2475" spc="-622" baseline="148148" dirty="0">
                <a:solidFill>
                  <a:srgbClr val="268BD2"/>
                </a:solidFill>
                <a:latin typeface="Times New Roman"/>
                <a:cs typeface="Times New Roman"/>
              </a:rPr>
              <a:t> </a:t>
            </a:r>
            <a:r>
              <a:rPr sz="1350" spc="-675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#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350" spc="-1050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&amp;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350" spc="-675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*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350" spc="-15" baseline="-592592" dirty="0">
                <a:solidFill>
                  <a:srgbClr val="92A0A0"/>
                </a:solidFill>
                <a:latin typeface="Times New Roman"/>
                <a:cs typeface="Times New Roman"/>
              </a:rPr>
              <a:t>/</a:t>
            </a:r>
            <a:r>
              <a:rPr sz="1350" spc="-1882" baseline="-388888" dirty="0">
                <a:solidFill>
                  <a:srgbClr val="92A0A0"/>
                </a:solidFill>
                <a:latin typeface="Times New Roman"/>
                <a:cs typeface="Times New Roman"/>
              </a:rPr>
              <a:t>'</a:t>
            </a:r>
            <a:r>
              <a:rPr sz="1350" spc="-10800" baseline="-524691" dirty="0">
                <a:solidFill>
                  <a:srgbClr val="92A0A0"/>
                </a:solidFill>
                <a:latin typeface="Times New Roman"/>
                <a:cs typeface="Times New Roman"/>
              </a:rPr>
              <a:t>*</a:t>
            </a:r>
            <a:r>
              <a:rPr sz="1350" spc="3075" baseline="-592592" dirty="0">
                <a:solidFill>
                  <a:srgbClr val="92A0A0"/>
                </a:solidFill>
                <a:latin typeface="Times New Roman"/>
                <a:cs typeface="Times New Roman"/>
              </a:rPr>
              <a:t>*</a:t>
            </a:r>
            <a:r>
              <a:rPr sz="1350" baseline="-592592" dirty="0">
                <a:solidFill>
                  <a:srgbClr val="92A0A0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		</a:t>
            </a:r>
            <a:r>
              <a:rPr sz="1650" b="1" dirty="0">
                <a:solidFill>
                  <a:srgbClr val="92A0A0"/>
                </a:solidFill>
                <a:latin typeface="Times New Roman"/>
                <a:cs typeface="Times New Roman"/>
              </a:rPr>
              <a:t>	</a:t>
            </a:r>
            <a:r>
              <a:rPr sz="1650" b="1" spc="-33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255" y="3422446"/>
            <a:ext cx="69672" cy="6967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267918" y="3356597"/>
            <a:ext cx="592455" cy="173355"/>
          </a:xfrm>
          <a:custGeom>
            <a:avLst/>
            <a:gdLst/>
            <a:ahLst/>
            <a:cxnLst/>
            <a:rect l="l" t="t" r="r" b="b"/>
            <a:pathLst>
              <a:path w="592454" h="173354">
                <a:moveTo>
                  <a:pt x="179209" y="33083"/>
                </a:moveTo>
                <a:lnTo>
                  <a:pt x="152755" y="3848"/>
                </a:lnTo>
                <a:lnTo>
                  <a:pt x="152755" y="32080"/>
                </a:lnTo>
                <a:lnTo>
                  <a:pt x="152755" y="37071"/>
                </a:lnTo>
                <a:lnTo>
                  <a:pt x="134048" y="76784"/>
                </a:lnTo>
                <a:lnTo>
                  <a:pt x="102082" y="84836"/>
                </a:lnTo>
                <a:lnTo>
                  <a:pt x="93599" y="84963"/>
                </a:lnTo>
                <a:lnTo>
                  <a:pt x="70129" y="85001"/>
                </a:lnTo>
                <a:lnTo>
                  <a:pt x="70129" y="84493"/>
                </a:lnTo>
                <a:lnTo>
                  <a:pt x="72974" y="73774"/>
                </a:lnTo>
                <a:lnTo>
                  <a:pt x="88099" y="13868"/>
                </a:lnTo>
                <a:lnTo>
                  <a:pt x="88861" y="12611"/>
                </a:lnTo>
                <a:lnTo>
                  <a:pt x="90093" y="11874"/>
                </a:lnTo>
                <a:lnTo>
                  <a:pt x="92100" y="11671"/>
                </a:lnTo>
                <a:lnTo>
                  <a:pt x="102082" y="11366"/>
                </a:lnTo>
                <a:lnTo>
                  <a:pt x="118313" y="11493"/>
                </a:lnTo>
                <a:lnTo>
                  <a:pt x="152755" y="32080"/>
                </a:lnTo>
                <a:lnTo>
                  <a:pt x="152755" y="3848"/>
                </a:lnTo>
                <a:lnTo>
                  <a:pt x="47548" y="0"/>
                </a:lnTo>
                <a:lnTo>
                  <a:pt x="43738" y="101"/>
                </a:lnTo>
                <a:lnTo>
                  <a:pt x="42430" y="381"/>
                </a:lnTo>
                <a:lnTo>
                  <a:pt x="41427" y="1130"/>
                </a:lnTo>
                <a:lnTo>
                  <a:pt x="39941" y="6134"/>
                </a:lnTo>
                <a:lnTo>
                  <a:pt x="39941" y="11366"/>
                </a:lnTo>
                <a:lnTo>
                  <a:pt x="49415" y="11379"/>
                </a:lnTo>
                <a:lnTo>
                  <a:pt x="53403" y="11518"/>
                </a:lnTo>
                <a:lnTo>
                  <a:pt x="60401" y="11480"/>
                </a:lnTo>
                <a:lnTo>
                  <a:pt x="63398" y="11366"/>
                </a:lnTo>
                <a:lnTo>
                  <a:pt x="63398" y="13614"/>
                </a:lnTo>
                <a:lnTo>
                  <a:pt x="34010" y="133413"/>
                </a:lnTo>
                <a:lnTo>
                  <a:pt x="13970" y="158877"/>
                </a:lnTo>
                <a:lnTo>
                  <a:pt x="1993" y="158877"/>
                </a:lnTo>
                <a:lnTo>
                  <a:pt x="749" y="164122"/>
                </a:lnTo>
                <a:lnTo>
                  <a:pt x="0" y="167106"/>
                </a:lnTo>
                <a:lnTo>
                  <a:pt x="0" y="168109"/>
                </a:lnTo>
                <a:lnTo>
                  <a:pt x="254" y="168363"/>
                </a:lnTo>
                <a:lnTo>
                  <a:pt x="1003" y="169849"/>
                </a:lnTo>
                <a:lnTo>
                  <a:pt x="1244" y="170103"/>
                </a:lnTo>
                <a:lnTo>
                  <a:pt x="13970" y="170040"/>
                </a:lnTo>
                <a:lnTo>
                  <a:pt x="23456" y="169938"/>
                </a:lnTo>
                <a:lnTo>
                  <a:pt x="53403" y="170065"/>
                </a:lnTo>
                <a:lnTo>
                  <a:pt x="63969" y="170281"/>
                </a:lnTo>
                <a:lnTo>
                  <a:pt x="74625" y="170357"/>
                </a:lnTo>
                <a:lnTo>
                  <a:pt x="74625" y="169849"/>
                </a:lnTo>
                <a:lnTo>
                  <a:pt x="75374" y="169113"/>
                </a:lnTo>
                <a:lnTo>
                  <a:pt x="75869" y="168109"/>
                </a:lnTo>
                <a:lnTo>
                  <a:pt x="77127" y="163118"/>
                </a:lnTo>
                <a:lnTo>
                  <a:pt x="77127" y="160375"/>
                </a:lnTo>
                <a:lnTo>
                  <a:pt x="76123" y="159626"/>
                </a:lnTo>
                <a:lnTo>
                  <a:pt x="75628" y="158877"/>
                </a:lnTo>
                <a:lnTo>
                  <a:pt x="67881" y="158877"/>
                </a:lnTo>
                <a:lnTo>
                  <a:pt x="60401" y="158623"/>
                </a:lnTo>
                <a:lnTo>
                  <a:pt x="55156" y="158127"/>
                </a:lnTo>
                <a:lnTo>
                  <a:pt x="53657" y="157378"/>
                </a:lnTo>
                <a:lnTo>
                  <a:pt x="53403" y="156883"/>
                </a:lnTo>
                <a:lnTo>
                  <a:pt x="53403" y="155625"/>
                </a:lnTo>
                <a:lnTo>
                  <a:pt x="53975" y="152946"/>
                </a:lnTo>
                <a:lnTo>
                  <a:pt x="57924" y="136613"/>
                </a:lnTo>
                <a:lnTo>
                  <a:pt x="63398" y="114998"/>
                </a:lnTo>
                <a:lnTo>
                  <a:pt x="68389" y="95237"/>
                </a:lnTo>
                <a:lnTo>
                  <a:pt x="70129" y="95237"/>
                </a:lnTo>
                <a:lnTo>
                  <a:pt x="93599" y="95224"/>
                </a:lnTo>
                <a:lnTo>
                  <a:pt x="142938" y="87083"/>
                </a:lnTo>
                <a:lnTo>
                  <a:pt x="173240" y="60261"/>
                </a:lnTo>
                <a:lnTo>
                  <a:pt x="179209" y="44310"/>
                </a:lnTo>
                <a:lnTo>
                  <a:pt x="179209" y="33083"/>
                </a:lnTo>
                <a:close/>
              </a:path>
              <a:path w="592454" h="173354">
                <a:moveTo>
                  <a:pt x="285635" y="79756"/>
                </a:moveTo>
                <a:lnTo>
                  <a:pt x="259930" y="60286"/>
                </a:lnTo>
                <a:lnTo>
                  <a:pt x="258432" y="60540"/>
                </a:lnTo>
                <a:lnTo>
                  <a:pt x="250444" y="62280"/>
                </a:lnTo>
                <a:lnTo>
                  <a:pt x="243205" y="66776"/>
                </a:lnTo>
                <a:lnTo>
                  <a:pt x="237210" y="73266"/>
                </a:lnTo>
                <a:lnTo>
                  <a:pt x="235140" y="75577"/>
                </a:lnTo>
                <a:lnTo>
                  <a:pt x="234467" y="73520"/>
                </a:lnTo>
                <a:lnTo>
                  <a:pt x="233476" y="70777"/>
                </a:lnTo>
                <a:lnTo>
                  <a:pt x="230225" y="67030"/>
                </a:lnTo>
                <a:lnTo>
                  <a:pt x="223240" y="61785"/>
                </a:lnTo>
                <a:lnTo>
                  <a:pt x="217995" y="60032"/>
                </a:lnTo>
                <a:lnTo>
                  <a:pt x="205016" y="60032"/>
                </a:lnTo>
                <a:lnTo>
                  <a:pt x="202018" y="62026"/>
                </a:lnTo>
                <a:lnTo>
                  <a:pt x="193535" y="70523"/>
                </a:lnTo>
                <a:lnTo>
                  <a:pt x="190042" y="77012"/>
                </a:lnTo>
                <a:lnTo>
                  <a:pt x="186804" y="86995"/>
                </a:lnTo>
                <a:lnTo>
                  <a:pt x="185293" y="91478"/>
                </a:lnTo>
                <a:lnTo>
                  <a:pt x="183553" y="97980"/>
                </a:lnTo>
                <a:lnTo>
                  <a:pt x="183553" y="99479"/>
                </a:lnTo>
                <a:lnTo>
                  <a:pt x="185051" y="100965"/>
                </a:lnTo>
                <a:lnTo>
                  <a:pt x="192532" y="100965"/>
                </a:lnTo>
                <a:lnTo>
                  <a:pt x="193535" y="98717"/>
                </a:lnTo>
                <a:lnTo>
                  <a:pt x="196672" y="87617"/>
                </a:lnTo>
                <a:lnTo>
                  <a:pt x="199529" y="79730"/>
                </a:lnTo>
                <a:lnTo>
                  <a:pt x="202374" y="74409"/>
                </a:lnTo>
                <a:lnTo>
                  <a:pt x="205524" y="71018"/>
                </a:lnTo>
                <a:lnTo>
                  <a:pt x="207010" y="69773"/>
                </a:lnTo>
                <a:lnTo>
                  <a:pt x="208521" y="69265"/>
                </a:lnTo>
                <a:lnTo>
                  <a:pt x="215252" y="69265"/>
                </a:lnTo>
                <a:lnTo>
                  <a:pt x="216750" y="73266"/>
                </a:lnTo>
                <a:lnTo>
                  <a:pt x="216750" y="79006"/>
                </a:lnTo>
                <a:lnTo>
                  <a:pt x="213626" y="95326"/>
                </a:lnTo>
                <a:lnTo>
                  <a:pt x="199898" y="150787"/>
                </a:lnTo>
                <a:lnTo>
                  <a:pt x="196786" y="166116"/>
                </a:lnTo>
                <a:lnTo>
                  <a:pt x="196786" y="170611"/>
                </a:lnTo>
                <a:lnTo>
                  <a:pt x="201028" y="173101"/>
                </a:lnTo>
                <a:lnTo>
                  <a:pt x="209511" y="173101"/>
                </a:lnTo>
                <a:lnTo>
                  <a:pt x="214007" y="170611"/>
                </a:lnTo>
                <a:lnTo>
                  <a:pt x="231292" y="107022"/>
                </a:lnTo>
                <a:lnTo>
                  <a:pt x="234276" y="95834"/>
                </a:lnTo>
                <a:lnTo>
                  <a:pt x="234975" y="93941"/>
                </a:lnTo>
                <a:lnTo>
                  <a:pt x="235216" y="93281"/>
                </a:lnTo>
                <a:lnTo>
                  <a:pt x="236054" y="90957"/>
                </a:lnTo>
                <a:lnTo>
                  <a:pt x="237972" y="87744"/>
                </a:lnTo>
                <a:lnTo>
                  <a:pt x="242709" y="80264"/>
                </a:lnTo>
                <a:lnTo>
                  <a:pt x="248196" y="74510"/>
                </a:lnTo>
                <a:lnTo>
                  <a:pt x="253682" y="71767"/>
                </a:lnTo>
                <a:lnTo>
                  <a:pt x="256933" y="70027"/>
                </a:lnTo>
                <a:lnTo>
                  <a:pt x="259930" y="69380"/>
                </a:lnTo>
                <a:lnTo>
                  <a:pt x="268160" y="69265"/>
                </a:lnTo>
                <a:lnTo>
                  <a:pt x="269659" y="70777"/>
                </a:lnTo>
                <a:lnTo>
                  <a:pt x="272656" y="72517"/>
                </a:lnTo>
                <a:lnTo>
                  <a:pt x="265417" y="74510"/>
                </a:lnTo>
                <a:lnTo>
                  <a:pt x="258673" y="79502"/>
                </a:lnTo>
                <a:lnTo>
                  <a:pt x="258673" y="94488"/>
                </a:lnTo>
                <a:lnTo>
                  <a:pt x="263423" y="98475"/>
                </a:lnTo>
                <a:lnTo>
                  <a:pt x="272656" y="98475"/>
                </a:lnTo>
                <a:lnTo>
                  <a:pt x="279400" y="98475"/>
                </a:lnTo>
                <a:lnTo>
                  <a:pt x="285635" y="90246"/>
                </a:lnTo>
                <a:lnTo>
                  <a:pt x="285635" y="79756"/>
                </a:lnTo>
                <a:close/>
              </a:path>
              <a:path w="592454" h="173354">
                <a:moveTo>
                  <a:pt x="363207" y="9613"/>
                </a:moveTo>
                <a:lnTo>
                  <a:pt x="358482" y="5372"/>
                </a:lnTo>
                <a:lnTo>
                  <a:pt x="344271" y="5372"/>
                </a:lnTo>
                <a:lnTo>
                  <a:pt x="336778" y="12865"/>
                </a:lnTo>
                <a:lnTo>
                  <a:pt x="336778" y="27089"/>
                </a:lnTo>
                <a:lnTo>
                  <a:pt x="341274" y="31330"/>
                </a:lnTo>
                <a:lnTo>
                  <a:pt x="355511" y="31330"/>
                </a:lnTo>
                <a:lnTo>
                  <a:pt x="363207" y="23101"/>
                </a:lnTo>
                <a:lnTo>
                  <a:pt x="363207" y="9613"/>
                </a:lnTo>
                <a:close/>
              </a:path>
              <a:path w="592454" h="173354">
                <a:moveTo>
                  <a:pt x="366255" y="132168"/>
                </a:moveTo>
                <a:lnTo>
                  <a:pt x="356730" y="132168"/>
                </a:lnTo>
                <a:lnTo>
                  <a:pt x="355739" y="136156"/>
                </a:lnTo>
                <a:lnTo>
                  <a:pt x="352374" y="145453"/>
                </a:lnTo>
                <a:lnTo>
                  <a:pt x="334035" y="163868"/>
                </a:lnTo>
                <a:lnTo>
                  <a:pt x="329044" y="163868"/>
                </a:lnTo>
                <a:lnTo>
                  <a:pt x="328041" y="161366"/>
                </a:lnTo>
                <a:lnTo>
                  <a:pt x="328041" y="155384"/>
                </a:lnTo>
                <a:lnTo>
                  <a:pt x="328536" y="152882"/>
                </a:lnTo>
                <a:lnTo>
                  <a:pt x="329285" y="149631"/>
                </a:lnTo>
                <a:lnTo>
                  <a:pt x="334035" y="136944"/>
                </a:lnTo>
                <a:lnTo>
                  <a:pt x="348373" y="98577"/>
                </a:lnTo>
                <a:lnTo>
                  <a:pt x="352005" y="88734"/>
                </a:lnTo>
                <a:lnTo>
                  <a:pt x="352767" y="86245"/>
                </a:lnTo>
                <a:lnTo>
                  <a:pt x="353225" y="83743"/>
                </a:lnTo>
                <a:lnTo>
                  <a:pt x="353225" y="81254"/>
                </a:lnTo>
                <a:lnTo>
                  <a:pt x="324548" y="60032"/>
                </a:lnTo>
                <a:lnTo>
                  <a:pt x="320052" y="62026"/>
                </a:lnTo>
                <a:lnTo>
                  <a:pt x="296837" y="95224"/>
                </a:lnTo>
                <a:lnTo>
                  <a:pt x="296100" y="97967"/>
                </a:lnTo>
                <a:lnTo>
                  <a:pt x="296100" y="99720"/>
                </a:lnTo>
                <a:lnTo>
                  <a:pt x="297091" y="100469"/>
                </a:lnTo>
                <a:lnTo>
                  <a:pt x="297599" y="100965"/>
                </a:lnTo>
                <a:lnTo>
                  <a:pt x="305079" y="100965"/>
                </a:lnTo>
                <a:lnTo>
                  <a:pt x="306082" y="98717"/>
                </a:lnTo>
                <a:lnTo>
                  <a:pt x="308254" y="91579"/>
                </a:lnTo>
                <a:lnTo>
                  <a:pt x="311010" y="85217"/>
                </a:lnTo>
                <a:lnTo>
                  <a:pt x="314223" y="79743"/>
                </a:lnTo>
                <a:lnTo>
                  <a:pt x="317817" y="75260"/>
                </a:lnTo>
                <a:lnTo>
                  <a:pt x="321551" y="71259"/>
                </a:lnTo>
                <a:lnTo>
                  <a:pt x="325043" y="69519"/>
                </a:lnTo>
                <a:lnTo>
                  <a:pt x="333032" y="69519"/>
                </a:lnTo>
                <a:lnTo>
                  <a:pt x="334035" y="71767"/>
                </a:lnTo>
                <a:lnTo>
                  <a:pt x="334035" y="78003"/>
                </a:lnTo>
                <a:lnTo>
                  <a:pt x="333781" y="81254"/>
                </a:lnTo>
                <a:lnTo>
                  <a:pt x="332790" y="84493"/>
                </a:lnTo>
                <a:lnTo>
                  <a:pt x="309829" y="146151"/>
                </a:lnTo>
                <a:lnTo>
                  <a:pt x="309321" y="147637"/>
                </a:lnTo>
                <a:lnTo>
                  <a:pt x="309321" y="151879"/>
                </a:lnTo>
                <a:lnTo>
                  <a:pt x="310883" y="160680"/>
                </a:lnTo>
                <a:lnTo>
                  <a:pt x="315302" y="167360"/>
                </a:lnTo>
                <a:lnTo>
                  <a:pt x="322160" y="171615"/>
                </a:lnTo>
                <a:lnTo>
                  <a:pt x="328041" y="172605"/>
                </a:lnTo>
                <a:lnTo>
                  <a:pt x="331038" y="173101"/>
                </a:lnTo>
                <a:lnTo>
                  <a:pt x="343039" y="169849"/>
                </a:lnTo>
                <a:lnTo>
                  <a:pt x="352831" y="161505"/>
                </a:lnTo>
                <a:lnTo>
                  <a:pt x="360337" y="150152"/>
                </a:lnTo>
                <a:lnTo>
                  <a:pt x="365493" y="137909"/>
                </a:lnTo>
                <a:lnTo>
                  <a:pt x="366255" y="135407"/>
                </a:lnTo>
                <a:lnTo>
                  <a:pt x="366255" y="132168"/>
                </a:lnTo>
                <a:close/>
              </a:path>
              <a:path w="592454" h="173354">
                <a:moveTo>
                  <a:pt x="483908" y="144640"/>
                </a:moveTo>
                <a:lnTo>
                  <a:pt x="479640" y="140157"/>
                </a:lnTo>
                <a:lnTo>
                  <a:pt x="478193" y="140157"/>
                </a:lnTo>
                <a:lnTo>
                  <a:pt x="477431" y="140157"/>
                </a:lnTo>
                <a:lnTo>
                  <a:pt x="436740" y="163372"/>
                </a:lnTo>
                <a:lnTo>
                  <a:pt x="431787" y="163868"/>
                </a:lnTo>
                <a:lnTo>
                  <a:pt x="421043" y="163868"/>
                </a:lnTo>
                <a:lnTo>
                  <a:pt x="417309" y="161861"/>
                </a:lnTo>
                <a:lnTo>
                  <a:pt x="413499" y="157873"/>
                </a:lnTo>
                <a:lnTo>
                  <a:pt x="409079" y="153885"/>
                </a:lnTo>
                <a:lnTo>
                  <a:pt x="407022" y="148640"/>
                </a:lnTo>
                <a:lnTo>
                  <a:pt x="407022" y="135661"/>
                </a:lnTo>
                <a:lnTo>
                  <a:pt x="417703" y="96291"/>
                </a:lnTo>
                <a:lnTo>
                  <a:pt x="439026" y="73012"/>
                </a:lnTo>
                <a:lnTo>
                  <a:pt x="444207" y="70269"/>
                </a:lnTo>
                <a:lnTo>
                  <a:pt x="447484" y="69519"/>
                </a:lnTo>
                <a:lnTo>
                  <a:pt x="464172" y="69519"/>
                </a:lnTo>
                <a:lnTo>
                  <a:pt x="468439" y="73012"/>
                </a:lnTo>
                <a:lnTo>
                  <a:pt x="468439" y="73761"/>
                </a:lnTo>
                <a:lnTo>
                  <a:pt x="466686" y="74510"/>
                </a:lnTo>
                <a:lnTo>
                  <a:pt x="465467" y="75260"/>
                </a:lnTo>
                <a:lnTo>
                  <a:pt x="458990" y="60032"/>
                </a:lnTo>
                <a:lnTo>
                  <a:pt x="449999" y="60032"/>
                </a:lnTo>
                <a:lnTo>
                  <a:pt x="413651" y="75425"/>
                </a:lnTo>
                <a:lnTo>
                  <a:pt x="390105" y="107213"/>
                </a:lnTo>
                <a:lnTo>
                  <a:pt x="385305" y="122682"/>
                </a:lnTo>
                <a:lnTo>
                  <a:pt x="385305" y="138912"/>
                </a:lnTo>
                <a:lnTo>
                  <a:pt x="414655" y="171500"/>
                </a:lnTo>
                <a:lnTo>
                  <a:pt x="427291" y="173101"/>
                </a:lnTo>
                <a:lnTo>
                  <a:pt x="430491" y="173101"/>
                </a:lnTo>
                <a:lnTo>
                  <a:pt x="467779" y="161544"/>
                </a:lnTo>
                <a:lnTo>
                  <a:pt x="483908" y="147637"/>
                </a:lnTo>
                <a:lnTo>
                  <a:pt x="483908" y="144640"/>
                </a:lnTo>
                <a:close/>
              </a:path>
              <a:path w="592454" h="173354">
                <a:moveTo>
                  <a:pt x="591959" y="144640"/>
                </a:moveTo>
                <a:lnTo>
                  <a:pt x="587692" y="140157"/>
                </a:lnTo>
                <a:lnTo>
                  <a:pt x="585482" y="140157"/>
                </a:lnTo>
                <a:lnTo>
                  <a:pt x="584720" y="140906"/>
                </a:lnTo>
                <a:lnTo>
                  <a:pt x="583196" y="142646"/>
                </a:lnTo>
                <a:lnTo>
                  <a:pt x="573976" y="151345"/>
                </a:lnTo>
                <a:lnTo>
                  <a:pt x="563016" y="158038"/>
                </a:lnTo>
                <a:lnTo>
                  <a:pt x="550595" y="162344"/>
                </a:lnTo>
                <a:lnTo>
                  <a:pt x="537019" y="163868"/>
                </a:lnTo>
                <a:lnTo>
                  <a:pt x="527532" y="161963"/>
                </a:lnTo>
                <a:lnTo>
                  <a:pt x="521017" y="156667"/>
                </a:lnTo>
                <a:lnTo>
                  <a:pt x="517258" y="148602"/>
                </a:lnTo>
                <a:lnTo>
                  <a:pt x="516064" y="138404"/>
                </a:lnTo>
                <a:lnTo>
                  <a:pt x="516064" y="132664"/>
                </a:lnTo>
                <a:lnTo>
                  <a:pt x="517055" y="126174"/>
                </a:lnTo>
                <a:lnTo>
                  <a:pt x="518807" y="118440"/>
                </a:lnTo>
                <a:lnTo>
                  <a:pt x="519112" y="116941"/>
                </a:lnTo>
                <a:lnTo>
                  <a:pt x="519341" y="115697"/>
                </a:lnTo>
                <a:lnTo>
                  <a:pt x="519341" y="115189"/>
                </a:lnTo>
                <a:lnTo>
                  <a:pt x="519569" y="114693"/>
                </a:lnTo>
                <a:lnTo>
                  <a:pt x="522084" y="114693"/>
                </a:lnTo>
                <a:lnTo>
                  <a:pt x="532244" y="114592"/>
                </a:lnTo>
                <a:lnTo>
                  <a:pt x="571842" y="107962"/>
                </a:lnTo>
                <a:lnTo>
                  <a:pt x="589978" y="86245"/>
                </a:lnTo>
                <a:lnTo>
                  <a:pt x="589978" y="78257"/>
                </a:lnTo>
                <a:lnTo>
                  <a:pt x="589749" y="77266"/>
                </a:lnTo>
                <a:lnTo>
                  <a:pt x="586130" y="70154"/>
                </a:lnTo>
                <a:lnTo>
                  <a:pt x="580110" y="64719"/>
                </a:lnTo>
                <a:lnTo>
                  <a:pt x="578015" y="63830"/>
                </a:lnTo>
                <a:lnTo>
                  <a:pt x="578015" y="82257"/>
                </a:lnTo>
                <a:lnTo>
                  <a:pt x="578015" y="85496"/>
                </a:lnTo>
                <a:lnTo>
                  <a:pt x="542277" y="104965"/>
                </a:lnTo>
                <a:lnTo>
                  <a:pt x="522084" y="105460"/>
                </a:lnTo>
                <a:lnTo>
                  <a:pt x="522084" y="104711"/>
                </a:lnTo>
                <a:lnTo>
                  <a:pt x="548525" y="71259"/>
                </a:lnTo>
                <a:lnTo>
                  <a:pt x="570471" y="69265"/>
                </a:lnTo>
                <a:lnTo>
                  <a:pt x="576948" y="73507"/>
                </a:lnTo>
                <a:lnTo>
                  <a:pt x="578015" y="82257"/>
                </a:lnTo>
                <a:lnTo>
                  <a:pt x="578015" y="63830"/>
                </a:lnTo>
                <a:lnTo>
                  <a:pt x="572020" y="61252"/>
                </a:lnTo>
                <a:lnTo>
                  <a:pt x="563016" y="60134"/>
                </a:lnTo>
                <a:lnTo>
                  <a:pt x="557745" y="60032"/>
                </a:lnTo>
                <a:lnTo>
                  <a:pt x="557517" y="60286"/>
                </a:lnTo>
                <a:lnTo>
                  <a:pt x="535787" y="65938"/>
                </a:lnTo>
                <a:lnTo>
                  <a:pt x="504583" y="91846"/>
                </a:lnTo>
                <a:lnTo>
                  <a:pt x="494652" y="122428"/>
                </a:lnTo>
                <a:lnTo>
                  <a:pt x="494652" y="128422"/>
                </a:lnTo>
                <a:lnTo>
                  <a:pt x="509358" y="164363"/>
                </a:lnTo>
                <a:lnTo>
                  <a:pt x="512864" y="166357"/>
                </a:lnTo>
                <a:lnTo>
                  <a:pt x="516064" y="168630"/>
                </a:lnTo>
                <a:lnTo>
                  <a:pt x="519569" y="171107"/>
                </a:lnTo>
                <a:lnTo>
                  <a:pt x="527037" y="173101"/>
                </a:lnTo>
                <a:lnTo>
                  <a:pt x="537171" y="172999"/>
                </a:lnTo>
                <a:lnTo>
                  <a:pt x="574052" y="162585"/>
                </a:lnTo>
                <a:lnTo>
                  <a:pt x="591959" y="147637"/>
                </a:lnTo>
                <a:lnTo>
                  <a:pt x="591959" y="144640"/>
                </a:lnTo>
                <a:close/>
              </a:path>
            </a:pathLst>
          </a:custGeom>
          <a:solidFill>
            <a:srgbClr val="92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0255" y="3788206"/>
            <a:ext cx="69672" cy="6967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51854" y="3716756"/>
            <a:ext cx="483311" cy="2270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40473" y="3719512"/>
            <a:ext cx="1105052" cy="17595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54949" y="3716756"/>
            <a:ext cx="1305687" cy="2270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0255" y="4145267"/>
            <a:ext cx="69672" cy="6967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57859" y="3191159"/>
            <a:ext cx="8935720" cy="1114425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1339850" algn="l"/>
                <a:tab pos="6025515" algn="l"/>
                <a:tab pos="6377940" algn="l"/>
                <a:tab pos="7211695" algn="l"/>
              </a:tabLst>
            </a:pPr>
            <a:r>
              <a:rPr sz="1650" b="1" spc="-11780" dirty="0">
                <a:solidFill>
                  <a:srgbClr val="BFBFBF"/>
                </a:solidFill>
                <a:latin typeface="Times New Roman"/>
                <a:cs typeface="Times New Roman"/>
              </a:rPr>
              <a:t>8</a:t>
            </a:r>
            <a:r>
              <a:rPr sz="1650" b="1" spc="270" dirty="0">
                <a:solidFill>
                  <a:srgbClr val="BFBFBF"/>
                </a:solidFill>
                <a:latin typeface="Times New Roman"/>
                <a:cs typeface="Times New Roman"/>
              </a:rPr>
              <a:t>8</a:t>
            </a:r>
            <a:r>
              <a:rPr sz="1650" b="1" spc="-2880" dirty="0">
                <a:solidFill>
                  <a:srgbClr val="BFBFBF"/>
                </a:solidFill>
                <a:latin typeface="Times New Roman"/>
                <a:cs typeface="Times New Roman"/>
              </a:rPr>
              <a:t>9</a:t>
            </a:r>
            <a:r>
              <a:rPr sz="1650" b="1" spc="-2500" dirty="0">
                <a:solidFill>
                  <a:srgbClr val="BFBFBF"/>
                </a:solidFill>
                <a:latin typeface="Times New Roman"/>
                <a:cs typeface="Times New Roman"/>
              </a:rPr>
              <a:t>:</a:t>
            </a:r>
            <a:r>
              <a:rPr sz="1650" spc="-520" dirty="0">
                <a:solidFill>
                  <a:srgbClr val="BFBFBF"/>
                </a:solidFill>
                <a:latin typeface="Times New Roman"/>
                <a:cs typeface="Times New Roman"/>
              </a:rPr>
              <a:t>;</a:t>
            </a:r>
            <a:r>
              <a:rPr sz="1650" b="1" spc="-4695" dirty="0">
                <a:solidFill>
                  <a:srgbClr val="BFBFBF"/>
                </a:solidFill>
                <a:latin typeface="Times New Roman"/>
                <a:cs typeface="Times New Roman"/>
              </a:rPr>
              <a:t>&lt;</a:t>
            </a:r>
            <a:r>
              <a:rPr sz="1650" b="1" spc="994" dirty="0">
                <a:solidFill>
                  <a:srgbClr val="BFBFBF"/>
                </a:solidFill>
                <a:latin typeface="Times New Roman"/>
                <a:cs typeface="Times New Roman"/>
              </a:rPr>
              <a:t>=</a:t>
            </a:r>
            <a:r>
              <a:rPr sz="1650" b="1" spc="4370" dirty="0">
                <a:solidFill>
                  <a:srgbClr val="BFBFBF"/>
                </a:solidFill>
                <a:latin typeface="Times New Roman"/>
                <a:cs typeface="Times New Roman"/>
              </a:rPr>
              <a:t>&gt;</a:t>
            </a:r>
            <a:r>
              <a:rPr sz="1650" b="1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650" b="1" spc="-12630" dirty="0">
                <a:solidFill>
                  <a:srgbClr val="BFBFBF"/>
                </a:solidFill>
                <a:latin typeface="Times New Roman"/>
                <a:cs typeface="Times New Roman"/>
              </a:rPr>
              <a:t>@</a:t>
            </a:r>
            <a:r>
              <a:rPr sz="1650" b="1" spc="3470" dirty="0">
                <a:solidFill>
                  <a:srgbClr val="BFBFBF"/>
                </a:solidFill>
                <a:latin typeface="Times New Roman"/>
                <a:cs typeface="Times New Roman"/>
              </a:rPr>
              <a:t>C</a:t>
            </a:r>
            <a:r>
              <a:rPr sz="1650" b="1" spc="2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1650" spc="-3475" dirty="0">
                <a:solidFill>
                  <a:srgbClr val="92A0A0"/>
                </a:solidFill>
                <a:latin typeface="Times New Roman"/>
                <a:cs typeface="Times New Roman"/>
              </a:rPr>
              <a:t>E</a:t>
            </a:r>
            <a:r>
              <a:rPr sz="1650" spc="545" dirty="0">
                <a:solidFill>
                  <a:srgbClr val="92A0A0"/>
                </a:solidFill>
                <a:latin typeface="Times New Roman"/>
                <a:cs typeface="Times New Roman"/>
              </a:rPr>
              <a:t>F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1195" dirty="0">
                <a:solidFill>
                  <a:srgbClr val="92A0A0"/>
                </a:solidFill>
                <a:latin typeface="Times New Roman"/>
                <a:cs typeface="Times New Roman"/>
              </a:rPr>
              <a:t>G</a:t>
            </a: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	</a:t>
            </a:r>
            <a:r>
              <a:rPr sz="1650" b="1" dirty="0">
                <a:solidFill>
                  <a:srgbClr val="92A0A0"/>
                </a:solidFill>
                <a:latin typeface="Times New Roman"/>
                <a:cs typeface="Times New Roman"/>
              </a:rPr>
              <a:t>	</a:t>
            </a: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	</a:t>
            </a:r>
            <a:r>
              <a:rPr sz="1650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42000"/>
              </a:lnSpc>
              <a:spcBef>
                <a:spcPts val="65"/>
              </a:spcBef>
              <a:tabLst>
                <a:tab pos="6087110" algn="l"/>
                <a:tab pos="7297420" algn="l"/>
                <a:tab pos="8709025" algn="l"/>
              </a:tabLst>
            </a:pPr>
            <a:r>
              <a:rPr sz="1650" spc="-13494" dirty="0">
                <a:solidFill>
                  <a:srgbClr val="BFBFBF"/>
                </a:solidFill>
                <a:latin typeface="Times New Roman"/>
                <a:cs typeface="Times New Roman"/>
              </a:rPr>
              <a:t>H</a:t>
            </a:r>
            <a:r>
              <a:rPr sz="1650" spc="-420" dirty="0">
                <a:solidFill>
                  <a:srgbClr val="BFBFBF"/>
                </a:solidFill>
                <a:latin typeface="Times New Roman"/>
                <a:cs typeface="Times New Roman"/>
              </a:rPr>
              <a:t>H</a:t>
            </a:r>
            <a:r>
              <a:rPr sz="1650" b="1" spc="-4635" dirty="0">
                <a:solidFill>
                  <a:srgbClr val="BFBFBF"/>
                </a:solidFill>
                <a:latin typeface="Times New Roman"/>
                <a:cs typeface="Times New Roman"/>
              </a:rPr>
              <a:t>A</a:t>
            </a:r>
            <a:r>
              <a:rPr sz="1650" b="1" spc="-235" dirty="0">
                <a:solidFill>
                  <a:srgbClr val="BFBFBF"/>
                </a:solidFill>
                <a:latin typeface="Times New Roman"/>
                <a:cs typeface="Times New Roman"/>
              </a:rPr>
              <a:t>&gt;</a:t>
            </a:r>
            <a:r>
              <a:rPr sz="1650" b="1" spc="4000" dirty="0">
                <a:solidFill>
                  <a:srgbClr val="BFBFBF"/>
                </a:solidFill>
                <a:latin typeface="Times New Roman"/>
                <a:cs typeface="Times New Roman"/>
              </a:rPr>
              <a:t>I</a:t>
            </a:r>
            <a:r>
              <a:rPr sz="1650" b="1" spc="-7920" dirty="0">
                <a:solidFill>
                  <a:srgbClr val="BFBFBF"/>
                </a:solidFill>
                <a:latin typeface="Times New Roman"/>
                <a:cs typeface="Times New Roman"/>
              </a:rPr>
              <a:t>B</a:t>
            </a:r>
            <a:r>
              <a:rPr sz="1650" b="1" spc="3710" dirty="0">
                <a:solidFill>
                  <a:srgbClr val="BFBFBF"/>
                </a:solidFill>
                <a:latin typeface="Times New Roman"/>
                <a:cs typeface="Times New Roman"/>
              </a:rPr>
              <a:t>;</a:t>
            </a:r>
            <a:r>
              <a:rPr sz="1650" spc="3854" dirty="0">
                <a:solidFill>
                  <a:srgbClr val="BFBFBF"/>
                </a:solidFill>
                <a:latin typeface="Times New Roman"/>
                <a:cs typeface="Times New Roman"/>
              </a:rPr>
              <a:t>:</a:t>
            </a:r>
            <a:r>
              <a:rPr sz="1650" b="1" spc="515" dirty="0">
                <a:solidFill>
                  <a:srgbClr val="BFBFBF"/>
                </a:solidFill>
                <a:latin typeface="Times New Roman"/>
                <a:cs typeface="Times New Roman"/>
              </a:rPr>
              <a:t>&lt;</a:t>
            </a:r>
            <a:r>
              <a:rPr sz="1650" b="1" spc="5" dirty="0">
                <a:solidFill>
                  <a:srgbClr val="BFBFBF"/>
                </a:solidFill>
                <a:latin typeface="Times New Roman"/>
                <a:cs typeface="Times New Roman"/>
              </a:rPr>
              <a:t>A</a:t>
            </a:r>
            <a:r>
              <a:rPr sz="1650" b="1" spc="3629" dirty="0">
                <a:solidFill>
                  <a:srgbClr val="BFBFBF"/>
                </a:solidFill>
                <a:latin typeface="Times New Roman"/>
                <a:cs typeface="Times New Roman"/>
              </a:rPr>
              <a:t>?</a:t>
            </a:r>
            <a:r>
              <a:rPr sz="1650" spc="-6520" dirty="0">
                <a:solidFill>
                  <a:srgbClr val="BFBFBF"/>
                </a:solidFill>
                <a:latin typeface="Times New Roman"/>
                <a:cs typeface="Times New Roman"/>
              </a:rPr>
              <a:t>@</a:t>
            </a:r>
            <a:r>
              <a:rPr sz="1650" spc="-4635" dirty="0">
                <a:solidFill>
                  <a:srgbClr val="BFBFBF"/>
                </a:solidFill>
                <a:latin typeface="Times New Roman"/>
                <a:cs typeface="Times New Roman"/>
              </a:rPr>
              <a:t>A</a:t>
            </a:r>
            <a:r>
              <a:rPr sz="1650" spc="-7920" dirty="0">
                <a:solidFill>
                  <a:srgbClr val="BFBFBF"/>
                </a:solidFill>
                <a:latin typeface="Times New Roman"/>
                <a:cs typeface="Times New Roman"/>
              </a:rPr>
              <a:t>B</a:t>
            </a:r>
            <a:r>
              <a:rPr sz="1650" b="1" spc="-6520" dirty="0">
                <a:solidFill>
                  <a:srgbClr val="BFBFBF"/>
                </a:solidFill>
                <a:latin typeface="Times New Roman"/>
                <a:cs typeface="Times New Roman"/>
              </a:rPr>
              <a:t>@</a:t>
            </a:r>
            <a:r>
              <a:rPr sz="1650" b="1" spc="-13494" dirty="0">
                <a:solidFill>
                  <a:srgbClr val="BFBFBF"/>
                </a:solidFill>
                <a:latin typeface="Times New Roman"/>
                <a:cs typeface="Times New Roman"/>
              </a:rPr>
              <a:t>C</a:t>
            </a:r>
            <a:r>
              <a:rPr sz="1650" b="1" spc="-1780" dirty="0">
                <a:solidFill>
                  <a:srgbClr val="BFBFBF"/>
                </a:solidFill>
                <a:latin typeface="Times New Roman"/>
                <a:cs typeface="Times New Roman"/>
              </a:rPr>
              <a:t>C</a:t>
            </a:r>
            <a:r>
              <a:rPr sz="1650" b="1" spc="-7920" dirty="0">
                <a:solidFill>
                  <a:srgbClr val="BFBFBF"/>
                </a:solidFill>
                <a:latin typeface="Times New Roman"/>
                <a:cs typeface="Times New Roman"/>
              </a:rPr>
              <a:t>D</a:t>
            </a:r>
            <a:r>
              <a:rPr sz="1650" b="1" spc="-235" dirty="0">
                <a:solidFill>
                  <a:srgbClr val="BFBFBF"/>
                </a:solidFill>
                <a:latin typeface="Times New Roman"/>
                <a:cs typeface="Times New Roman"/>
              </a:rPr>
              <a:t>&gt;</a:t>
            </a:r>
            <a:r>
              <a:rPr sz="1650" b="1" spc="80" dirty="0">
                <a:solidFill>
                  <a:srgbClr val="BFBFBF"/>
                </a:solidFill>
                <a:latin typeface="Times New Roman"/>
                <a:cs typeface="Times New Roman"/>
              </a:rPr>
              <a:t>J</a:t>
            </a:r>
            <a:r>
              <a:rPr sz="1650" spc="-2110" dirty="0">
                <a:solidFill>
                  <a:srgbClr val="92A0A0"/>
                </a:solidFill>
                <a:latin typeface="Times New Roman"/>
                <a:cs typeface="Times New Roman"/>
              </a:rPr>
              <a:t>E</a:t>
            </a:r>
            <a:r>
              <a:rPr sz="1650" spc="1910" dirty="0">
                <a:solidFill>
                  <a:srgbClr val="92A0A0"/>
                </a:solidFill>
                <a:latin typeface="Times New Roman"/>
                <a:cs typeface="Times New Roman"/>
              </a:rPr>
              <a:t>F</a:t>
            </a:r>
            <a:r>
              <a:rPr sz="1650" b="1" spc="-41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spc="-1195" dirty="0">
                <a:solidFill>
                  <a:srgbClr val="92A0A0"/>
                </a:solidFill>
                <a:latin typeface="Times New Roman"/>
                <a:cs typeface="Times New Roman"/>
              </a:rPr>
              <a:t>G</a:t>
            </a:r>
            <a:r>
              <a:rPr sz="1650" b="1" spc="-14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b="1" spc="-4560" dirty="0">
                <a:solidFill>
                  <a:srgbClr val="BFBFBF"/>
                </a:solidFill>
                <a:latin typeface="Times New Roman"/>
                <a:cs typeface="Times New Roman"/>
              </a:rPr>
              <a:t>K</a:t>
            </a:r>
            <a:r>
              <a:rPr sz="1650" b="1" spc="-6605" dirty="0">
                <a:solidFill>
                  <a:srgbClr val="BFBFBF"/>
                </a:solidFill>
                <a:latin typeface="Times New Roman"/>
                <a:cs typeface="Times New Roman"/>
              </a:rPr>
              <a:t>A</a:t>
            </a:r>
            <a:r>
              <a:rPr sz="1650" b="1" spc="-2205" dirty="0">
                <a:solidFill>
                  <a:srgbClr val="BFBFBF"/>
                </a:solidFill>
                <a:latin typeface="Times New Roman"/>
                <a:cs typeface="Times New Roman"/>
              </a:rPr>
              <a:t>&gt;</a:t>
            </a:r>
            <a:r>
              <a:rPr sz="1650" b="1" spc="2030" dirty="0">
                <a:solidFill>
                  <a:srgbClr val="BFBFBF"/>
                </a:solidFill>
                <a:latin typeface="Times New Roman"/>
                <a:cs typeface="Times New Roman"/>
              </a:rPr>
              <a:t>I</a:t>
            </a:r>
            <a:r>
              <a:rPr sz="1650" b="1" spc="-9890" dirty="0">
                <a:solidFill>
                  <a:srgbClr val="BFBFBF"/>
                </a:solidFill>
                <a:latin typeface="Times New Roman"/>
                <a:cs typeface="Times New Roman"/>
              </a:rPr>
              <a:t>B</a:t>
            </a:r>
            <a:r>
              <a:rPr sz="1650" b="1" spc="1739" dirty="0">
                <a:solidFill>
                  <a:srgbClr val="BFBFBF"/>
                </a:solidFill>
                <a:latin typeface="Times New Roman"/>
                <a:cs typeface="Times New Roman"/>
              </a:rPr>
              <a:t>;</a:t>
            </a:r>
            <a:r>
              <a:rPr sz="1650" b="1" spc="2875" dirty="0">
                <a:solidFill>
                  <a:srgbClr val="BFBFBF"/>
                </a:solidFill>
                <a:latin typeface="Times New Roman"/>
                <a:cs typeface="Times New Roman"/>
              </a:rPr>
              <a:t>:</a:t>
            </a: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	</a:t>
            </a:r>
            <a:r>
              <a:rPr sz="1650" spc="-930" dirty="0">
                <a:solidFill>
                  <a:srgbClr val="92A0A0"/>
                </a:solidFill>
                <a:latin typeface="Times New Roman"/>
                <a:cs typeface="Times New Roman"/>
              </a:rPr>
              <a:t>L</a:t>
            </a: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	</a:t>
            </a:r>
            <a:r>
              <a:rPr sz="1650" spc="-930" dirty="0">
                <a:solidFill>
                  <a:srgbClr val="92A0A0"/>
                </a:solidFill>
                <a:latin typeface="Times New Roman"/>
                <a:cs typeface="Times New Roman"/>
              </a:rPr>
              <a:t>L</a:t>
            </a: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	</a:t>
            </a:r>
            <a:r>
              <a:rPr sz="1650" spc="1235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r>
              <a:rPr sz="1650" b="1" spc="-20905" dirty="0">
                <a:solidFill>
                  <a:srgbClr val="BFBFBF"/>
                </a:solidFill>
                <a:latin typeface="Times New Roman"/>
                <a:cs typeface="Times New Roman"/>
              </a:rPr>
              <a:t>M</a:t>
            </a:r>
            <a:r>
              <a:rPr sz="1650" b="1" spc="-4405" dirty="0">
                <a:solidFill>
                  <a:srgbClr val="BFBFBF"/>
                </a:solidFill>
                <a:latin typeface="Times New Roman"/>
                <a:cs typeface="Times New Roman"/>
              </a:rPr>
              <a:t>M</a:t>
            </a:r>
            <a:r>
              <a:rPr sz="1650" b="1" spc="320" dirty="0">
                <a:solidFill>
                  <a:srgbClr val="BFBFBF"/>
                </a:solidFill>
                <a:latin typeface="Times New Roman"/>
                <a:cs typeface="Times New Roman"/>
              </a:rPr>
              <a:t>N</a:t>
            </a:r>
            <a:r>
              <a:rPr sz="1650" b="1" spc="-4705" dirty="0">
                <a:solidFill>
                  <a:srgbClr val="BFBFBF"/>
                </a:solidFill>
                <a:latin typeface="Times New Roman"/>
                <a:cs typeface="Times New Roman"/>
              </a:rPr>
              <a:t>@</a:t>
            </a:r>
            <a:r>
              <a:rPr sz="1650" b="1" spc="8020" dirty="0">
                <a:solidFill>
                  <a:srgbClr val="BFBFBF"/>
                </a:solidFill>
                <a:latin typeface="Times New Roman"/>
                <a:cs typeface="Times New Roman"/>
              </a:rPr>
              <a:t>=</a:t>
            </a:r>
            <a:r>
              <a:rPr sz="1650" b="1" spc="-775" dirty="0">
                <a:solidFill>
                  <a:srgbClr val="BFBFBF"/>
                </a:solidFill>
                <a:latin typeface="Times New Roman"/>
                <a:cs typeface="Times New Roman"/>
              </a:rPr>
              <a:t>K</a:t>
            </a:r>
            <a:r>
              <a:rPr sz="1650" b="1" spc="-6105" dirty="0">
                <a:solidFill>
                  <a:srgbClr val="BFBFBF"/>
                </a:solidFill>
                <a:latin typeface="Times New Roman"/>
                <a:cs typeface="Times New Roman"/>
              </a:rPr>
              <a:t>D</a:t>
            </a:r>
            <a:r>
              <a:rPr sz="1650" b="1" spc="5645" dirty="0">
                <a:solidFill>
                  <a:srgbClr val="BFBFBF"/>
                </a:solidFill>
                <a:latin typeface="Times New Roman"/>
                <a:cs typeface="Times New Roman"/>
              </a:rPr>
              <a:t>&gt;</a:t>
            </a:r>
            <a:r>
              <a:rPr sz="1650" b="1" spc="-6105" dirty="0">
                <a:solidFill>
                  <a:srgbClr val="BFBFBF"/>
                </a:solidFill>
                <a:latin typeface="Times New Roman"/>
                <a:cs typeface="Times New Roman"/>
              </a:rPr>
              <a:t>DB</a:t>
            </a:r>
            <a:r>
              <a:rPr sz="1650" b="1" spc="-690" dirty="0">
                <a:solidFill>
                  <a:srgbClr val="BFBFBF"/>
                </a:solidFill>
                <a:latin typeface="Times New Roman"/>
                <a:cs typeface="Times New Roman"/>
              </a:rPr>
              <a:t>O</a:t>
            </a:r>
            <a:r>
              <a:rPr sz="1650" b="1" spc="1580" dirty="0">
                <a:solidFill>
                  <a:srgbClr val="BFBFBF"/>
                </a:solidFill>
                <a:latin typeface="Times New Roman"/>
                <a:cs typeface="Times New Roman"/>
              </a:rPr>
              <a:t>&gt;</a:t>
            </a:r>
            <a:r>
              <a:rPr sz="1650" b="1" spc="-4705" dirty="0">
                <a:solidFill>
                  <a:srgbClr val="BFBFBF"/>
                </a:solidFill>
                <a:latin typeface="Times New Roman"/>
                <a:cs typeface="Times New Roman"/>
              </a:rPr>
              <a:t>@</a:t>
            </a:r>
            <a:r>
              <a:rPr sz="1650" b="1" spc="-11680" dirty="0">
                <a:solidFill>
                  <a:srgbClr val="BFBFBF"/>
                </a:solidFill>
                <a:latin typeface="Times New Roman"/>
                <a:cs typeface="Times New Roman"/>
              </a:rPr>
              <a:t>A</a:t>
            </a:r>
            <a:r>
              <a:rPr sz="1650" b="1" spc="819" dirty="0">
                <a:solidFill>
                  <a:srgbClr val="BFBFBF"/>
                </a:solidFill>
                <a:latin typeface="Times New Roman"/>
                <a:cs typeface="Times New Roman"/>
              </a:rPr>
              <a:t>A</a:t>
            </a:r>
            <a:r>
              <a:rPr sz="1650" b="1" spc="-11680" dirty="0">
                <a:solidFill>
                  <a:srgbClr val="BFBFBF"/>
                </a:solidFill>
                <a:latin typeface="Times New Roman"/>
                <a:cs typeface="Times New Roman"/>
              </a:rPr>
              <a:t>A</a:t>
            </a:r>
            <a:r>
              <a:rPr sz="1650" b="1" spc="-3820" dirty="0">
                <a:solidFill>
                  <a:srgbClr val="BFBFBF"/>
                </a:solidFill>
                <a:latin typeface="Times New Roman"/>
                <a:cs typeface="Times New Roman"/>
              </a:rPr>
              <a:t>A</a:t>
            </a:r>
            <a:r>
              <a:rPr sz="1650" b="1" spc="1580" dirty="0">
                <a:solidFill>
                  <a:srgbClr val="BFBFBF"/>
                </a:solidFill>
                <a:latin typeface="Times New Roman"/>
                <a:cs typeface="Times New Roman"/>
              </a:rPr>
              <a:t>&gt;</a:t>
            </a:r>
            <a:r>
              <a:rPr sz="1650" b="1" spc="1205" dirty="0">
                <a:solidFill>
                  <a:srgbClr val="BFBFBF"/>
                </a:solidFill>
                <a:latin typeface="Times New Roman"/>
                <a:cs typeface="Times New Roman"/>
              </a:rPr>
              <a:t>P</a:t>
            </a:r>
            <a:r>
              <a:rPr sz="1650" b="1" spc="-2820" dirty="0">
                <a:solidFill>
                  <a:srgbClr val="BFBFBF"/>
                </a:solidFill>
                <a:latin typeface="Times New Roman"/>
                <a:cs typeface="Times New Roman"/>
              </a:rPr>
              <a:t>A</a:t>
            </a:r>
            <a:r>
              <a:rPr sz="1650" b="1" spc="10770" dirty="0">
                <a:solidFill>
                  <a:srgbClr val="BFBFBF"/>
                </a:solidFill>
                <a:latin typeface="Times New Roman"/>
                <a:cs typeface="Times New Roman"/>
              </a:rPr>
              <a:t>&gt;</a:t>
            </a:r>
            <a:r>
              <a:rPr sz="1650" b="1" spc="-4755" dirty="0">
                <a:solidFill>
                  <a:srgbClr val="BFBFBF"/>
                </a:solidFill>
                <a:latin typeface="Times New Roman"/>
                <a:cs typeface="Times New Roman"/>
              </a:rPr>
              <a:t>J</a:t>
            </a:r>
            <a:r>
              <a:rPr sz="1650" b="1" spc="1245" dirty="0">
                <a:solidFill>
                  <a:srgbClr val="BFBFBF"/>
                </a:solidFill>
                <a:latin typeface="Times New Roman"/>
                <a:cs typeface="Times New Roman"/>
              </a:rPr>
              <a:t>J</a:t>
            </a:r>
            <a:r>
              <a:rPr sz="1650" b="1" spc="-6105" dirty="0">
                <a:solidFill>
                  <a:srgbClr val="BFBFBF"/>
                </a:solidFill>
                <a:latin typeface="Times New Roman"/>
                <a:cs typeface="Times New Roman"/>
              </a:rPr>
              <a:t>B</a:t>
            </a:r>
            <a:r>
              <a:rPr sz="1650" b="1" spc="2330" dirty="0">
                <a:solidFill>
                  <a:srgbClr val="BFBFBF"/>
                </a:solidFill>
                <a:latin typeface="Times New Roman"/>
                <a:cs typeface="Times New Roman"/>
              </a:rPr>
              <a:t>&lt;</a:t>
            </a:r>
            <a:r>
              <a:rPr sz="1650" b="1" spc="-15525" dirty="0">
                <a:solidFill>
                  <a:srgbClr val="BFBFBF"/>
                </a:solidFill>
                <a:latin typeface="Times New Roman"/>
                <a:cs typeface="Times New Roman"/>
              </a:rPr>
              <a:t>O</a:t>
            </a:r>
            <a:r>
              <a:rPr sz="1650" b="1" spc="-1855" dirty="0">
                <a:solidFill>
                  <a:srgbClr val="BFBFBF"/>
                </a:solidFill>
                <a:latin typeface="Times New Roman"/>
                <a:cs typeface="Times New Roman"/>
              </a:rPr>
              <a:t>O</a:t>
            </a:r>
            <a:r>
              <a:rPr sz="1650" b="1" spc="-6775" dirty="0">
                <a:solidFill>
                  <a:srgbClr val="BFBFBF"/>
                </a:solidFill>
                <a:latin typeface="Times New Roman"/>
                <a:cs typeface="Times New Roman"/>
              </a:rPr>
              <a:t>Q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29457" y="4079413"/>
            <a:ext cx="592455" cy="173355"/>
            <a:chOff x="3229457" y="4079413"/>
            <a:chExt cx="592455" cy="17335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29457" y="4079413"/>
              <a:ext cx="366217" cy="17311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14788" y="4139463"/>
              <a:ext cx="206628" cy="113055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3914190" y="4158170"/>
            <a:ext cx="166370" cy="58419"/>
          </a:xfrm>
          <a:custGeom>
            <a:avLst/>
            <a:gdLst/>
            <a:ahLst/>
            <a:cxnLst/>
            <a:rect l="l" t="t" r="r" b="b"/>
            <a:pathLst>
              <a:path w="166370" h="58420">
                <a:moveTo>
                  <a:pt x="166230" y="7747"/>
                </a:moveTo>
                <a:lnTo>
                  <a:pt x="166230" y="2247"/>
                </a:lnTo>
                <a:lnTo>
                  <a:pt x="164490" y="1003"/>
                </a:lnTo>
                <a:lnTo>
                  <a:pt x="162737" y="127"/>
                </a:lnTo>
                <a:lnTo>
                  <a:pt x="3492" y="0"/>
                </a:lnTo>
                <a:lnTo>
                  <a:pt x="1498" y="1003"/>
                </a:lnTo>
                <a:lnTo>
                  <a:pt x="0" y="2247"/>
                </a:lnTo>
                <a:lnTo>
                  <a:pt x="0" y="8001"/>
                </a:lnTo>
                <a:lnTo>
                  <a:pt x="1498" y="9245"/>
                </a:lnTo>
                <a:lnTo>
                  <a:pt x="4000" y="9994"/>
                </a:lnTo>
                <a:lnTo>
                  <a:pt x="83362" y="9994"/>
                </a:lnTo>
                <a:lnTo>
                  <a:pt x="162737" y="9740"/>
                </a:lnTo>
                <a:lnTo>
                  <a:pt x="166230" y="7747"/>
                </a:lnTo>
                <a:close/>
              </a:path>
              <a:path w="166370" h="58420">
                <a:moveTo>
                  <a:pt x="166230" y="56159"/>
                </a:moveTo>
                <a:lnTo>
                  <a:pt x="166230" y="50431"/>
                </a:lnTo>
                <a:lnTo>
                  <a:pt x="164236" y="49669"/>
                </a:lnTo>
                <a:lnTo>
                  <a:pt x="162737" y="48425"/>
                </a:lnTo>
                <a:lnTo>
                  <a:pt x="4000" y="48425"/>
                </a:lnTo>
                <a:lnTo>
                  <a:pt x="1498" y="49174"/>
                </a:lnTo>
                <a:lnTo>
                  <a:pt x="0" y="50431"/>
                </a:lnTo>
                <a:lnTo>
                  <a:pt x="0" y="56159"/>
                </a:lnTo>
                <a:lnTo>
                  <a:pt x="1498" y="57416"/>
                </a:lnTo>
                <a:lnTo>
                  <a:pt x="3492" y="58407"/>
                </a:lnTo>
                <a:lnTo>
                  <a:pt x="162737" y="58281"/>
                </a:lnTo>
                <a:lnTo>
                  <a:pt x="164490" y="57416"/>
                </a:lnTo>
                <a:lnTo>
                  <a:pt x="166230" y="56159"/>
                </a:lnTo>
                <a:close/>
              </a:path>
            </a:pathLst>
          </a:custGeom>
          <a:solidFill>
            <a:srgbClr val="92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88599" y="41723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200" y="23723"/>
                </a:moveTo>
                <a:lnTo>
                  <a:pt x="30200" y="6997"/>
                </a:lnTo>
                <a:lnTo>
                  <a:pt x="23952" y="0"/>
                </a:lnTo>
                <a:lnTo>
                  <a:pt x="6489" y="0"/>
                </a:lnTo>
                <a:lnTo>
                  <a:pt x="0" y="6502"/>
                </a:lnTo>
                <a:lnTo>
                  <a:pt x="0" y="14986"/>
                </a:lnTo>
                <a:lnTo>
                  <a:pt x="0" y="22720"/>
                </a:lnTo>
                <a:lnTo>
                  <a:pt x="6235" y="29959"/>
                </a:lnTo>
                <a:lnTo>
                  <a:pt x="22961" y="29959"/>
                </a:lnTo>
                <a:lnTo>
                  <a:pt x="30200" y="23723"/>
                </a:lnTo>
                <a:close/>
              </a:path>
            </a:pathLst>
          </a:custGeom>
          <a:solidFill>
            <a:srgbClr val="92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03622" y="4073804"/>
            <a:ext cx="483311" cy="22704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60886" y="4104259"/>
            <a:ext cx="166217" cy="165976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5717870" y="41723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200" y="23723"/>
                </a:moveTo>
                <a:lnTo>
                  <a:pt x="30200" y="6997"/>
                </a:lnTo>
                <a:lnTo>
                  <a:pt x="23964" y="0"/>
                </a:lnTo>
                <a:lnTo>
                  <a:pt x="6489" y="0"/>
                </a:lnTo>
                <a:lnTo>
                  <a:pt x="0" y="6502"/>
                </a:lnTo>
                <a:lnTo>
                  <a:pt x="0" y="14986"/>
                </a:lnTo>
                <a:lnTo>
                  <a:pt x="0" y="22720"/>
                </a:lnTo>
                <a:lnTo>
                  <a:pt x="6235" y="29959"/>
                </a:lnTo>
                <a:lnTo>
                  <a:pt x="22961" y="29959"/>
                </a:lnTo>
                <a:lnTo>
                  <a:pt x="30200" y="23723"/>
                </a:lnTo>
                <a:close/>
              </a:path>
            </a:pathLst>
          </a:custGeom>
          <a:solidFill>
            <a:srgbClr val="92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28652" y="4076560"/>
            <a:ext cx="1105065" cy="17595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12406" y="4104259"/>
            <a:ext cx="166217" cy="165976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7569390" y="417239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200" y="23723"/>
                </a:moveTo>
                <a:lnTo>
                  <a:pt x="30200" y="6997"/>
                </a:lnTo>
                <a:lnTo>
                  <a:pt x="23964" y="0"/>
                </a:lnTo>
                <a:lnTo>
                  <a:pt x="6489" y="0"/>
                </a:lnTo>
                <a:lnTo>
                  <a:pt x="0" y="6502"/>
                </a:lnTo>
                <a:lnTo>
                  <a:pt x="0" y="14986"/>
                </a:lnTo>
                <a:lnTo>
                  <a:pt x="0" y="22720"/>
                </a:lnTo>
                <a:lnTo>
                  <a:pt x="6235" y="29959"/>
                </a:lnTo>
                <a:lnTo>
                  <a:pt x="22961" y="29959"/>
                </a:lnTo>
                <a:lnTo>
                  <a:pt x="30200" y="23723"/>
                </a:lnTo>
                <a:close/>
              </a:path>
            </a:pathLst>
          </a:custGeom>
          <a:solidFill>
            <a:srgbClr val="92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84160" y="4073804"/>
            <a:ext cx="1305687" cy="22704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063837" y="4104259"/>
            <a:ext cx="166192" cy="16597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69790" y="4082547"/>
            <a:ext cx="209346" cy="22435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399061" y="4082548"/>
            <a:ext cx="213220" cy="22435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250595" y="4082548"/>
            <a:ext cx="214642" cy="22435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302038" y="4082555"/>
            <a:ext cx="217093" cy="224344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9779381" y="6414212"/>
            <a:ext cx="21526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5680" dirty="0">
                <a:solidFill>
                  <a:srgbClr val="92A0A0"/>
                </a:solidFill>
                <a:latin typeface="Times New Roman"/>
                <a:cs typeface="Times New Roman"/>
              </a:rPr>
              <a:t>R</a:t>
            </a:r>
            <a:r>
              <a:rPr sz="950" spc="465" dirty="0">
                <a:solidFill>
                  <a:srgbClr val="92A0A0"/>
                </a:solidFill>
                <a:latin typeface="Times New Roman"/>
                <a:cs typeface="Times New Roman"/>
              </a:rPr>
              <a:t>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16198" y="7398278"/>
            <a:ext cx="261493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59740" algn="l"/>
                <a:tab pos="866775" algn="l"/>
                <a:tab pos="1541780" algn="l"/>
                <a:tab pos="2275840" algn="l"/>
              </a:tabLst>
            </a:pPr>
            <a:r>
              <a:rPr sz="1200" b="1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5530" dirty="0">
                <a:solidFill>
                  <a:srgbClr val="4CA1DF"/>
                </a:solidFill>
                <a:latin typeface="Times New Roman"/>
                <a:cs typeface="Times New Roman"/>
              </a:rPr>
              <a:t>E</a:t>
            </a:r>
            <a:r>
              <a:rPr sz="1200" b="1" spc="1345" dirty="0">
                <a:solidFill>
                  <a:srgbClr val="4CA1DF"/>
                </a:solidFill>
                <a:latin typeface="Times New Roman"/>
                <a:cs typeface="Times New Roman"/>
              </a:rPr>
              <a:t>T</a:t>
            </a:r>
            <a:r>
              <a:rPr sz="1200" b="1" dirty="0">
                <a:solidFill>
                  <a:srgbClr val="4CA1DF"/>
                </a:solidFill>
                <a:latin typeface="Times New Roman"/>
                <a:cs typeface="Times New Roman"/>
              </a:rPr>
              <a:t>	</a:t>
            </a:r>
            <a:r>
              <a:rPr sz="1200" b="1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10855" dirty="0">
                <a:solidFill>
                  <a:srgbClr val="4CA1DF"/>
                </a:solidFill>
                <a:latin typeface="Times New Roman"/>
                <a:cs typeface="Times New Roman"/>
              </a:rPr>
              <a:t>U</a:t>
            </a:r>
            <a:r>
              <a:rPr sz="1200" spc="3075" dirty="0">
                <a:solidFill>
                  <a:srgbClr val="4CA1DF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	</a:t>
            </a:r>
            <a:r>
              <a:rPr sz="1200" b="1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810" dirty="0">
                <a:solidFill>
                  <a:srgbClr val="4CA1DF"/>
                </a:solidFill>
                <a:latin typeface="Times New Roman"/>
                <a:cs typeface="Times New Roman"/>
              </a:rPr>
              <a:t>V</a:t>
            </a:r>
            <a:r>
              <a:rPr sz="1200" b="1" spc="204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810" dirty="0">
                <a:solidFill>
                  <a:srgbClr val="4CA1DF"/>
                </a:solidFill>
                <a:latin typeface="Times New Roman"/>
                <a:cs typeface="Times New Roman"/>
              </a:rPr>
              <a:t>G</a:t>
            </a: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	</a:t>
            </a:r>
            <a:r>
              <a:rPr sz="1200" b="1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869" dirty="0">
                <a:solidFill>
                  <a:srgbClr val="4CA1DF"/>
                </a:solidFill>
                <a:latin typeface="Times New Roman"/>
                <a:cs typeface="Times New Roman"/>
              </a:rPr>
              <a:t>U</a:t>
            </a:r>
            <a:r>
              <a:rPr sz="1200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675" dirty="0">
                <a:solidFill>
                  <a:srgbClr val="4CA1DF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	</a:t>
            </a:r>
            <a:r>
              <a:rPr sz="1200" b="1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9190" dirty="0">
                <a:solidFill>
                  <a:srgbClr val="4CA1DF"/>
                </a:solidFill>
                <a:latin typeface="Times New Roman"/>
                <a:cs typeface="Times New Roman"/>
              </a:rPr>
              <a:t>W</a:t>
            </a:r>
            <a:r>
              <a:rPr sz="1200" spc="2610" dirty="0">
                <a:solidFill>
                  <a:srgbClr val="4CA1DF"/>
                </a:solidFill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0"/>
            <a:ext cx="10058400" cy="7768590"/>
          </a:xfrm>
          <a:custGeom>
            <a:avLst/>
            <a:gdLst/>
            <a:ahLst/>
            <a:cxnLst/>
            <a:rect l="l" t="t" r="r" b="b"/>
            <a:pathLst>
              <a:path w="10058400" h="7768590">
                <a:moveTo>
                  <a:pt x="10058019" y="7768056"/>
                </a:moveTo>
                <a:lnTo>
                  <a:pt x="10058019" y="0"/>
                </a:lnTo>
                <a:lnTo>
                  <a:pt x="0" y="0"/>
                </a:lnTo>
                <a:lnTo>
                  <a:pt x="0" y="7768056"/>
                </a:lnTo>
                <a:lnTo>
                  <a:pt x="10058019" y="7768056"/>
                </a:lnTo>
                <a:close/>
              </a:path>
            </a:pathLst>
          </a:custGeom>
          <a:solidFill>
            <a:srgbClr val="002B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4444" y="387591"/>
            <a:ext cx="5114925" cy="381635"/>
            <a:chOff x="454444" y="387591"/>
            <a:chExt cx="5114925" cy="381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444" y="387591"/>
              <a:ext cx="5114340" cy="3814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534" y="389381"/>
              <a:ext cx="3925823" cy="3718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1218" y="389381"/>
              <a:ext cx="1149096" cy="3718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779381" y="6414227"/>
            <a:ext cx="215265" cy="17208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9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5575" y="7398293"/>
            <a:ext cx="2905760" cy="21399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5805" y="3027146"/>
            <a:ext cx="7755255" cy="596265"/>
            <a:chOff x="475805" y="3027146"/>
            <a:chExt cx="7755255" cy="596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805" y="3027146"/>
              <a:ext cx="7755039" cy="5960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918" y="3030474"/>
              <a:ext cx="6153911" cy="5806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8168" y="3030474"/>
              <a:ext cx="1539239" cy="5806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847198" y="6414220"/>
            <a:ext cx="1473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9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5575" y="7398285"/>
            <a:ext cx="2905760" cy="21399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444" y="387604"/>
            <a:ext cx="2077085" cy="381635"/>
            <a:chOff x="454444" y="387604"/>
            <a:chExt cx="2077085" cy="381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444" y="387604"/>
              <a:ext cx="2076996" cy="3813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534" y="389381"/>
              <a:ext cx="2063496" cy="37185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091" y="1280160"/>
            <a:ext cx="104508" cy="1044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091" y="1802663"/>
            <a:ext cx="104508" cy="104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091" y="2316479"/>
            <a:ext cx="104508" cy="1044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091" y="2838983"/>
            <a:ext cx="104508" cy="1045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11200" y="953942"/>
            <a:ext cx="3688715" cy="1070610"/>
          </a:xfrm>
          <a:prstGeom prst="rect">
            <a:avLst/>
          </a:prstGeom>
        </p:spPr>
        <p:txBody>
          <a:bodyPr vert="horz" wrap="square" lIns="0" tIns="4743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734"/>
              </a:spcBef>
            </a:pPr>
            <a:r>
              <a:rPr sz="2400" b="1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110"/>
              </a:spcBef>
            </a:pPr>
            <a:r>
              <a:rPr sz="240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47198" y="6414220"/>
            <a:ext cx="1473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9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9967" y="7398293"/>
            <a:ext cx="91122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2135" algn="l"/>
              </a:tabLst>
            </a:pP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	</a:t>
            </a:r>
            <a:r>
              <a:rPr sz="1200" b="1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400" dirty="0">
                <a:solidFill>
                  <a:srgbClr val="4CA1DF"/>
                </a:solidFill>
                <a:latin typeface="Times New Roman"/>
                <a:cs typeface="Times New Roman"/>
              </a:rPr>
              <a:t>!</a:t>
            </a:r>
            <a:r>
              <a:rPr sz="1200" spc="-24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444" y="387604"/>
            <a:ext cx="2077085" cy="381635"/>
            <a:chOff x="454444" y="387604"/>
            <a:chExt cx="2077085" cy="381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444" y="387604"/>
              <a:ext cx="2076996" cy="3813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534" y="389381"/>
              <a:ext cx="2063496" cy="37185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0314" y="992123"/>
            <a:ext cx="6557771" cy="49209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4500" y="6009271"/>
            <a:ext cx="1195070" cy="28194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47198" y="6414220"/>
            <a:ext cx="1473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9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5575" y="7398285"/>
            <a:ext cx="2905760" cy="21399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444" y="387591"/>
            <a:ext cx="2077085" cy="381635"/>
            <a:chOff x="454444" y="387591"/>
            <a:chExt cx="2077085" cy="381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444" y="387591"/>
              <a:ext cx="2076996" cy="3813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534" y="389381"/>
              <a:ext cx="2063496" cy="37185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0314" y="992123"/>
            <a:ext cx="6557771" cy="49209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4500" y="6009271"/>
            <a:ext cx="1195070" cy="28194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47198" y="6414220"/>
            <a:ext cx="1473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9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5575" y="7398285"/>
            <a:ext cx="2905760" cy="21399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444" y="387604"/>
            <a:ext cx="2077085" cy="381635"/>
            <a:chOff x="454444" y="387604"/>
            <a:chExt cx="2077085" cy="381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444" y="387604"/>
              <a:ext cx="2076996" cy="3813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534" y="389381"/>
              <a:ext cx="2063496" cy="37185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0314" y="992123"/>
            <a:ext cx="6557771" cy="49209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4500" y="6009279"/>
            <a:ext cx="1195070" cy="28194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16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47198" y="6414227"/>
            <a:ext cx="1473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9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5575" y="7398293"/>
            <a:ext cx="2905760" cy="21399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444" y="387604"/>
            <a:ext cx="2976245" cy="381635"/>
            <a:chOff x="454444" y="387604"/>
            <a:chExt cx="2976245" cy="381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444" y="387604"/>
              <a:ext cx="2976016" cy="38146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534" y="389381"/>
              <a:ext cx="2641092" cy="3718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2102" y="393192"/>
              <a:ext cx="320802" cy="36499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847198" y="6414220"/>
            <a:ext cx="1473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19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5575" y="7398285"/>
            <a:ext cx="2905760" cy="21399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1110699"/>
            <a:ext cx="8403590" cy="391160"/>
          </a:xfrm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240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091" y="1802676"/>
            <a:ext cx="104508" cy="1044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3439" y="2316467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500" y="104508"/>
                </a:moveTo>
                <a:lnTo>
                  <a:pt x="104500" y="0"/>
                </a:lnTo>
                <a:lnTo>
                  <a:pt x="0" y="0"/>
                </a:lnTo>
                <a:lnTo>
                  <a:pt x="0" y="104508"/>
                </a:lnTo>
                <a:lnTo>
                  <a:pt x="104500" y="104508"/>
                </a:lnTo>
                <a:close/>
              </a:path>
            </a:pathLst>
          </a:custGeom>
          <a:solidFill>
            <a:srgbClr val="92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439" y="2838996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500" y="104500"/>
                </a:moveTo>
                <a:lnTo>
                  <a:pt x="104500" y="0"/>
                </a:lnTo>
                <a:lnTo>
                  <a:pt x="0" y="0"/>
                </a:lnTo>
                <a:lnTo>
                  <a:pt x="0" y="104500"/>
                </a:lnTo>
                <a:lnTo>
                  <a:pt x="104500" y="104500"/>
                </a:lnTo>
                <a:close/>
              </a:path>
            </a:pathLst>
          </a:custGeom>
          <a:solidFill>
            <a:srgbClr val="92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7419" y="3749192"/>
            <a:ext cx="113220" cy="113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7419" y="4262996"/>
            <a:ext cx="113220" cy="11320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600" dirty="0"/>
              <a:t> </a:t>
            </a:r>
            <a:r>
              <a:rPr sz="3600" spc="-1800" baseline="-94907" dirty="0"/>
              <a:t>#</a:t>
            </a:r>
            <a:r>
              <a:rPr sz="3600" spc="-900" baseline="-166666" dirty="0"/>
              <a:t> </a:t>
            </a:r>
            <a:r>
              <a:rPr sz="3600" spc="-1800" baseline="-94907" dirty="0"/>
              <a:t>$</a:t>
            </a:r>
            <a:r>
              <a:rPr sz="2400" spc="-600" dirty="0"/>
              <a:t> </a:t>
            </a:r>
            <a:r>
              <a:rPr sz="3600" spc="-3000" baseline="-94907" dirty="0"/>
              <a:t>%</a:t>
            </a:r>
            <a:r>
              <a:rPr sz="3600" spc="-900" baseline="-166666" dirty="0"/>
              <a:t> </a:t>
            </a:r>
            <a:r>
              <a:rPr sz="3600" spc="1050" baseline="-261574" dirty="0"/>
              <a:t>'</a:t>
            </a:r>
            <a:r>
              <a:rPr sz="3600" spc="-4470" baseline="-355324" dirty="0"/>
              <a:t>(</a:t>
            </a:r>
            <a:r>
              <a:rPr sz="3600" spc="-900" baseline="-166666" dirty="0"/>
              <a:t> </a:t>
            </a:r>
            <a:r>
              <a:rPr sz="3600" spc="-1200" baseline="-355324" dirty="0"/>
              <a:t>)</a:t>
            </a:r>
            <a:r>
              <a:rPr sz="3600" spc="-900" baseline="93750" dirty="0"/>
              <a:t> </a:t>
            </a:r>
            <a:r>
              <a:rPr sz="3600" spc="-3000" baseline="-166666" dirty="0"/>
              <a:t>%</a:t>
            </a:r>
            <a:r>
              <a:rPr sz="3600" spc="-900" baseline="-355324" dirty="0"/>
              <a:t> </a:t>
            </a:r>
            <a:r>
              <a:rPr sz="3600" spc="-2804" baseline="-94907" dirty="0"/>
              <a:t>&amp;</a:t>
            </a:r>
            <a:r>
              <a:rPr sz="3600" spc="-900" baseline="-355324" dirty="0"/>
              <a:t> </a:t>
            </a:r>
            <a:r>
              <a:rPr sz="3600" spc="-1200" baseline="-261574" dirty="0"/>
              <a:t>!</a:t>
            </a:r>
            <a:r>
              <a:rPr sz="2400" spc="-600" dirty="0"/>
              <a:t> </a:t>
            </a:r>
            <a:r>
              <a:rPr sz="3600" spc="-1200" baseline="-355324" dirty="0"/>
              <a:t>!</a:t>
            </a:r>
            <a:r>
              <a:rPr sz="3600" spc="-900" baseline="-261574" dirty="0"/>
              <a:t> </a:t>
            </a:r>
            <a:r>
              <a:rPr sz="3600" spc="-3000" baseline="-355324" dirty="0"/>
              <a:t>%</a:t>
            </a:r>
            <a:r>
              <a:rPr sz="3600" spc="-900" baseline="-94907" dirty="0"/>
              <a:t> </a:t>
            </a:r>
            <a:r>
              <a:rPr sz="2400" spc="-800" dirty="0"/>
              <a:t>!</a:t>
            </a:r>
            <a:r>
              <a:rPr sz="2400" spc="-600" dirty="0"/>
              <a:t> </a:t>
            </a:r>
            <a:r>
              <a:rPr sz="2400" spc="-980" dirty="0"/>
              <a:t>"</a:t>
            </a:r>
            <a:r>
              <a:rPr sz="3600" b="1" spc="52" baseline="-94907" dirty="0">
                <a:latin typeface="Verdana"/>
                <a:cs typeface="Verdana"/>
              </a:rPr>
              <a:t> </a:t>
            </a:r>
            <a:endParaRPr sz="3600" baseline="-94907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47198" y="6414220"/>
            <a:ext cx="1473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-430" dirty="0">
                <a:solidFill>
                  <a:srgbClr val="92A0A0"/>
                </a:solidFill>
                <a:latin typeface="Times New Roman"/>
                <a:cs typeface="Times New Roman"/>
              </a:rPr>
              <a:t>*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1200" y="7398285"/>
            <a:ext cx="276034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11555" algn="l"/>
                <a:tab pos="1861185" algn="l"/>
              </a:tabLst>
            </a:pPr>
            <a:r>
              <a:rPr sz="1200" b="1" spc="-415" dirty="0">
                <a:solidFill>
                  <a:srgbClr val="4CA1DF"/>
                </a:solidFill>
                <a:latin typeface="Verdana"/>
                <a:cs typeface="Verdana"/>
              </a:rPr>
              <a:t> </a:t>
            </a:r>
            <a:r>
              <a:rPr sz="1200" spc="-960" dirty="0">
                <a:solidFill>
                  <a:srgbClr val="4CA1DF"/>
                </a:solidFill>
                <a:latin typeface="Times New Roman"/>
                <a:cs typeface="Times New Roman"/>
              </a:rPr>
              <a:t>%</a:t>
            </a:r>
            <a:r>
              <a:rPr sz="1200" b="1" spc="-415" dirty="0">
                <a:solidFill>
                  <a:srgbClr val="4CA1DF"/>
                </a:solidFill>
                <a:latin typeface="Verdana"/>
                <a:cs typeface="Verdana"/>
              </a:rPr>
              <a:t> </a:t>
            </a:r>
            <a:r>
              <a:rPr sz="1200" b="1" spc="-990" dirty="0">
                <a:solidFill>
                  <a:srgbClr val="4CA1DF"/>
                </a:solidFill>
                <a:latin typeface="Verdana"/>
                <a:cs typeface="Verdana"/>
              </a:rPr>
              <a:t>+</a:t>
            </a:r>
            <a:r>
              <a:rPr sz="1200" b="1" dirty="0">
                <a:solidFill>
                  <a:srgbClr val="4CA1DF"/>
                </a:solidFill>
                <a:latin typeface="Verdana"/>
                <a:cs typeface="Verdana"/>
              </a:rPr>
              <a:t>	</a:t>
            </a:r>
            <a:r>
              <a:rPr sz="1200" b="1" spc="-415" dirty="0">
                <a:solidFill>
                  <a:srgbClr val="4CA1DF"/>
                </a:solidFill>
                <a:latin typeface="Verdana"/>
                <a:cs typeface="Verdana"/>
              </a:rPr>
              <a:t> </a:t>
            </a:r>
            <a:r>
              <a:rPr sz="1200" spc="-240" dirty="0">
                <a:solidFill>
                  <a:srgbClr val="4CA1DF"/>
                </a:solidFill>
                <a:latin typeface="Times New Roman"/>
                <a:cs typeface="Times New Roman"/>
              </a:rPr>
              <a:t>,</a:t>
            </a: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	</a:t>
            </a:r>
            <a:r>
              <a:rPr sz="1200" spc="-3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r>
              <a:rPr sz="1200" spc="-680" dirty="0">
                <a:solidFill>
                  <a:srgbClr val="4CA1DF"/>
                </a:solidFill>
                <a:latin typeface="Times New Roman"/>
                <a:cs typeface="Times New Roman"/>
              </a:rPr>
              <a:t>+</a:t>
            </a:r>
            <a:r>
              <a:rPr sz="1200" b="1" spc="-415" dirty="0">
                <a:solidFill>
                  <a:srgbClr val="4CA1DF"/>
                </a:solidFill>
                <a:latin typeface="Verdana"/>
                <a:cs typeface="Verdana"/>
              </a:rPr>
              <a:t> </a:t>
            </a:r>
            <a:r>
              <a:rPr sz="1200" spc="-340" dirty="0">
                <a:solidFill>
                  <a:srgbClr val="4CA1DF"/>
                </a:solidFill>
                <a:latin typeface="Times New Roman"/>
                <a:cs typeface="Times New Roman"/>
              </a:rPr>
              <a:t>!</a:t>
            </a:r>
            <a:r>
              <a:rPr sz="1200" b="1" spc="-275" dirty="0">
                <a:solidFill>
                  <a:srgbClr val="4CA1DF"/>
                </a:solidFill>
                <a:latin typeface="Verdana"/>
                <a:cs typeface="Verdana"/>
              </a:rPr>
              <a:t> </a:t>
            </a:r>
            <a:r>
              <a:rPr sz="1200" spc="-400" dirty="0">
                <a:solidFill>
                  <a:srgbClr val="4CA1DF"/>
                </a:solidFill>
                <a:latin typeface="Times New Roman"/>
                <a:cs typeface="Times New Roman"/>
              </a:rPr>
              <a:t>-</a:t>
            </a:r>
            <a:r>
              <a:rPr sz="1200" spc="-620" dirty="0">
                <a:solidFill>
                  <a:srgbClr val="4CA1DF"/>
                </a:solidFill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532" y="387591"/>
            <a:ext cx="5816600" cy="381635"/>
            <a:chOff x="450532" y="387591"/>
            <a:chExt cx="5816600" cy="381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532" y="387591"/>
              <a:ext cx="5816599" cy="38146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961" y="389381"/>
              <a:ext cx="4796789" cy="3718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3802" y="389381"/>
              <a:ext cx="987552" cy="37185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091" y="1280160"/>
            <a:ext cx="104508" cy="1044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091" y="1802663"/>
            <a:ext cx="104508" cy="104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091" y="2316479"/>
            <a:ext cx="104508" cy="1044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11200" y="953950"/>
            <a:ext cx="2022475" cy="1070610"/>
          </a:xfrm>
          <a:prstGeom prst="rect">
            <a:avLst/>
          </a:prstGeom>
        </p:spPr>
        <p:txBody>
          <a:bodyPr vert="horz" wrap="square" lIns="0" tIns="474344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734"/>
              </a:spcBef>
            </a:pPr>
            <a:r>
              <a:rPr sz="240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110"/>
              </a:spcBef>
            </a:pPr>
            <a:r>
              <a:rPr sz="240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79381" y="6414220"/>
            <a:ext cx="215265" cy="17208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950" dirty="0">
                <a:solidFill>
                  <a:srgbClr val="92A0A0"/>
                </a:solid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5575" y="7398285"/>
            <a:ext cx="2905760" cy="21399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200" dirty="0">
                <a:solidFill>
                  <a:srgbClr val="4CA1D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319</Words>
  <Application>Microsoft Office PowerPoint</Application>
  <PresentationFormat>Custom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# $ % '( ) % &amp; ! ! % ! "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</dc:title>
  <dc:creator>clange</dc:creator>
  <cp:lastModifiedBy>Carsten Lange</cp:lastModifiedBy>
  <cp:revision>1</cp:revision>
  <dcterms:created xsi:type="dcterms:W3CDTF">2022-08-21T20:57:14Z</dcterms:created>
  <dcterms:modified xsi:type="dcterms:W3CDTF">2022-08-21T20:57:51Z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2022-08-21T00:00:00Z</vt:filetime>
  </property>
  <property fmtid="{D5CDD505-2E9C-101B-9397-08002B2CF9AE}" pid="5" name="Producer">
    <vt:lpwstr>Acrobat Distiller 22.0 (Windows)</vt:lpwstr>
  </property>
</Properties>
</file>