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7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1055226" y="1211559"/>
            <a:ext cx="3185583" cy="447869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1115187" y="1427756"/>
            <a:ext cx="232871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Earlier release wave (V25/26)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1192487" y="2961466"/>
            <a:ext cx="2875461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V25/26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1192487" y="3708421"/>
            <a:ext cx="2875461" cy="30155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V25/26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1178285" y="1839538"/>
            <a:ext cx="906917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V25/26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3143417" y="1849643"/>
            <a:ext cx="929440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2162556" y="1839538"/>
            <a:ext cx="906917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V25/26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1192487" y="4372436"/>
            <a:ext cx="2875461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V25/26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 flipV="1">
            <a:off x="1523134" y="4768993"/>
            <a:ext cx="2330574" cy="99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1192486" y="4116426"/>
            <a:ext cx="2875461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V25/26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1178285" y="2602458"/>
            <a:ext cx="2875461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V25/26</a:t>
            </a:r>
          </a:p>
        </p:txBody>
      </p:sp>
      <p:sp>
        <p:nvSpPr>
          <p:cNvPr id="3" name="Rektangel 44">
            <a:extLst>
              <a:ext uri="{FF2B5EF4-FFF2-40B4-BE49-F238E27FC236}">
                <a16:creationId xmlns:a16="http://schemas.microsoft.com/office/drawing/2014/main" id="{0258AA76-DC27-DEBD-E832-93A762607FE5}"/>
              </a:ext>
            </a:extLst>
          </p:cNvPr>
          <p:cNvSpPr/>
          <p:nvPr/>
        </p:nvSpPr>
        <p:spPr>
          <a:xfrm>
            <a:off x="1192486" y="3343486"/>
            <a:ext cx="2875461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Foundation V25/26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ktangel: afrundede hjørner 35">
            <a:extLst>
              <a:ext uri="{FF2B5EF4-FFF2-40B4-BE49-F238E27FC236}">
                <a16:creationId xmlns:a16="http://schemas.microsoft.com/office/drawing/2014/main" id="{94A104FB-6502-272E-51ED-CA09C1A629A2}"/>
              </a:ext>
            </a:extLst>
          </p:cNvPr>
          <p:cNvSpPr/>
          <p:nvPr/>
        </p:nvSpPr>
        <p:spPr>
          <a:xfrm>
            <a:off x="5112125" y="1211559"/>
            <a:ext cx="3440390" cy="447869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kstfelt 41">
            <a:extLst>
              <a:ext uri="{FF2B5EF4-FFF2-40B4-BE49-F238E27FC236}">
                <a16:creationId xmlns:a16="http://schemas.microsoft.com/office/drawing/2014/main" id="{4C296D22-C631-5612-58E9-FBF0721D98E1}"/>
              </a:ext>
            </a:extLst>
          </p:cNvPr>
          <p:cNvSpPr txBox="1"/>
          <p:nvPr/>
        </p:nvSpPr>
        <p:spPr>
          <a:xfrm>
            <a:off x="5220637" y="1440723"/>
            <a:ext cx="210403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2025 release wave 2 (V27)</a:t>
            </a:r>
            <a:endParaRPr lang="en-US" sz="1400" dirty="0"/>
          </a:p>
        </p:txBody>
      </p:sp>
      <p:sp>
        <p:nvSpPr>
          <p:cNvPr id="6" name="Rektangel 43">
            <a:extLst>
              <a:ext uri="{FF2B5EF4-FFF2-40B4-BE49-F238E27FC236}">
                <a16:creationId xmlns:a16="http://schemas.microsoft.com/office/drawing/2014/main" id="{F1167D26-344C-DB04-1E18-3385E6DFD911}"/>
              </a:ext>
            </a:extLst>
          </p:cNvPr>
          <p:cNvSpPr/>
          <p:nvPr/>
        </p:nvSpPr>
        <p:spPr>
          <a:xfrm>
            <a:off x="5353982" y="2961466"/>
            <a:ext cx="2957338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V27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ktangel 44">
            <a:extLst>
              <a:ext uri="{FF2B5EF4-FFF2-40B4-BE49-F238E27FC236}">
                <a16:creationId xmlns:a16="http://schemas.microsoft.com/office/drawing/2014/main" id="{5FDD44F3-53DF-7647-D135-DC3F0DDBC8E3}"/>
              </a:ext>
            </a:extLst>
          </p:cNvPr>
          <p:cNvSpPr/>
          <p:nvPr/>
        </p:nvSpPr>
        <p:spPr>
          <a:xfrm>
            <a:off x="5353982" y="3708421"/>
            <a:ext cx="2957338" cy="30155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V27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ktangel 45">
            <a:extLst>
              <a:ext uri="{FF2B5EF4-FFF2-40B4-BE49-F238E27FC236}">
                <a16:creationId xmlns:a16="http://schemas.microsoft.com/office/drawing/2014/main" id="{3608EA22-7B6E-1C24-431D-C14D4B798643}"/>
              </a:ext>
            </a:extLst>
          </p:cNvPr>
          <p:cNvSpPr/>
          <p:nvPr/>
        </p:nvSpPr>
        <p:spPr>
          <a:xfrm>
            <a:off x="5339780" y="1839538"/>
            <a:ext cx="957966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ktangel 46">
            <a:extLst>
              <a:ext uri="{FF2B5EF4-FFF2-40B4-BE49-F238E27FC236}">
                <a16:creationId xmlns:a16="http://schemas.microsoft.com/office/drawing/2014/main" id="{05B5FC31-F737-EADA-B54B-747EC1BA8FF6}"/>
              </a:ext>
            </a:extLst>
          </p:cNvPr>
          <p:cNvSpPr/>
          <p:nvPr/>
        </p:nvSpPr>
        <p:spPr>
          <a:xfrm>
            <a:off x="7386999" y="1849643"/>
            <a:ext cx="924321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0" name="Rektangel 47">
            <a:extLst>
              <a:ext uri="{FF2B5EF4-FFF2-40B4-BE49-F238E27FC236}">
                <a16:creationId xmlns:a16="http://schemas.microsoft.com/office/drawing/2014/main" id="{D31487DF-260E-8E32-37C5-BCB2E23FB51C}"/>
              </a:ext>
            </a:extLst>
          </p:cNvPr>
          <p:cNvSpPr/>
          <p:nvPr/>
        </p:nvSpPr>
        <p:spPr>
          <a:xfrm>
            <a:off x="6399660" y="1829546"/>
            <a:ext cx="906917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ktangel 49">
            <a:extLst>
              <a:ext uri="{FF2B5EF4-FFF2-40B4-BE49-F238E27FC236}">
                <a16:creationId xmlns:a16="http://schemas.microsoft.com/office/drawing/2014/main" id="{EABCE12F-9942-8E2C-8950-81701964DEF1}"/>
              </a:ext>
            </a:extLst>
          </p:cNvPr>
          <p:cNvSpPr/>
          <p:nvPr/>
        </p:nvSpPr>
        <p:spPr>
          <a:xfrm>
            <a:off x="5353982" y="4372436"/>
            <a:ext cx="2957338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Lige forbindelse 50">
            <a:extLst>
              <a:ext uri="{FF2B5EF4-FFF2-40B4-BE49-F238E27FC236}">
                <a16:creationId xmlns:a16="http://schemas.microsoft.com/office/drawing/2014/main" id="{2FF15D33-29FA-C9EF-9594-FDFA82AB40B9}"/>
              </a:ext>
            </a:extLst>
          </p:cNvPr>
          <p:cNvCxnSpPr>
            <a:cxnSpLocks/>
          </p:cNvCxnSpPr>
          <p:nvPr/>
        </p:nvCxnSpPr>
        <p:spPr>
          <a:xfrm>
            <a:off x="5474893" y="4778959"/>
            <a:ext cx="27240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51">
            <a:extLst>
              <a:ext uri="{FF2B5EF4-FFF2-40B4-BE49-F238E27FC236}">
                <a16:creationId xmlns:a16="http://schemas.microsoft.com/office/drawing/2014/main" id="{2CFF2DFB-7604-9FF4-1B93-462462084CA5}"/>
              </a:ext>
            </a:extLst>
          </p:cNvPr>
          <p:cNvSpPr/>
          <p:nvPr/>
        </p:nvSpPr>
        <p:spPr>
          <a:xfrm>
            <a:off x="5353981" y="4116426"/>
            <a:ext cx="2957338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V27</a:t>
            </a:r>
          </a:p>
        </p:txBody>
      </p:sp>
      <p:sp>
        <p:nvSpPr>
          <p:cNvPr id="14" name="Rektangel 52">
            <a:extLst>
              <a:ext uri="{FF2B5EF4-FFF2-40B4-BE49-F238E27FC236}">
                <a16:creationId xmlns:a16="http://schemas.microsoft.com/office/drawing/2014/main" id="{4449D4C7-49F1-1EA6-4CFB-D4E0D04A22A6}"/>
              </a:ext>
            </a:extLst>
          </p:cNvPr>
          <p:cNvSpPr/>
          <p:nvPr/>
        </p:nvSpPr>
        <p:spPr>
          <a:xfrm>
            <a:off x="5339780" y="2602458"/>
            <a:ext cx="2957338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V27</a:t>
            </a:r>
          </a:p>
        </p:txBody>
      </p:sp>
      <p:sp>
        <p:nvSpPr>
          <p:cNvPr id="15" name="Rektangel 44">
            <a:extLst>
              <a:ext uri="{FF2B5EF4-FFF2-40B4-BE49-F238E27FC236}">
                <a16:creationId xmlns:a16="http://schemas.microsoft.com/office/drawing/2014/main" id="{081F7BE8-419D-A5A7-D59B-A1AAF7C7FB2F}"/>
              </a:ext>
            </a:extLst>
          </p:cNvPr>
          <p:cNvSpPr/>
          <p:nvPr/>
        </p:nvSpPr>
        <p:spPr>
          <a:xfrm>
            <a:off x="5353981" y="3343486"/>
            <a:ext cx="2957338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Foundation V27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Pil: højre 1">
            <a:extLst>
              <a:ext uri="{FF2B5EF4-FFF2-40B4-BE49-F238E27FC236}">
                <a16:creationId xmlns:a16="http://schemas.microsoft.com/office/drawing/2014/main" id="{853F5859-1276-3016-4FDD-E8995DEE2E31}"/>
              </a:ext>
            </a:extLst>
          </p:cNvPr>
          <p:cNvSpPr/>
          <p:nvPr/>
        </p:nvSpPr>
        <p:spPr>
          <a:xfrm>
            <a:off x="4392795" y="3031590"/>
            <a:ext cx="567342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10662</TotalTime>
  <Words>73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60</cp:revision>
  <dcterms:created xsi:type="dcterms:W3CDTF">2019-07-08T10:09:49Z</dcterms:created>
  <dcterms:modified xsi:type="dcterms:W3CDTF">2025-09-04T12:00:13Z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