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9" r:id="rId4"/>
    <p:sldId id="257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C3"/>
    <a:srgbClr val="30E5D0"/>
    <a:srgbClr val="D9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96" d="100"/>
          <a:sy n="96" d="100"/>
        </p:scale>
        <p:origin x="-59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>
        <a:solidFill>
          <a:srgbClr val="D9F0F2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 1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61694-B736-4137-AE84-55273E261A29}" type="parTrans" cxnId="{FFEBA572-2BD2-4A03-934F-F0B2B1D2B26A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 2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9D8422-75CD-416C-B03C-591BEA80FE75}" type="parTrans" cxnId="{5CA1B477-6D7B-42DE-918F-8F5F0D9C2A59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1132B4-2409-46C1-A43A-6D830C1D0A7A}" type="parTrans" cxnId="{6C8525D3-F2B7-406C-B8AE-601124D7B277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79C6CF-B2A6-462C-85EF-5C7D86F7CEA3}" type="parTrans" cxnId="{5F5A39AC-271E-4AF9-A8A9-B7EC84FB6D1E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CC424F-802C-4C61-B080-DC729C0B7B96}" type="parTrans" cxnId="{EE067043-514F-4D87-BD49-52323E08092D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9BC029AF-DDC6-45AB-BACA-66E45E779CD3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5CAAFA-2F48-4C24-9164-20916E7C6AA7}" type="parTrans" cxnId="{94D7D875-E69E-4E5B-9709-CC0B855DF300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9261D660-D7B4-442D-8AB9-82FBD6BF683F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548673-474E-4792-BDB9-E86D55F32D0E}" type="parTrans" cxnId="{57419829-38D2-4C18-8BA2-E2657055CC0B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84BCA135-A723-4798-8EB6-6B73206287B5}" type="sibTrans" cxnId="{57419829-38D2-4C18-8BA2-E2657055CC0B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>
        <a:solidFill>
          <a:srgbClr val="30E5D0"/>
        </a:solidFill>
      </dgm:spPr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Training</a:t>
          </a:r>
          <a:br>
            <a:rPr lang="en-GB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B3071-6A8F-4486-B605-E9C04A378B53}" type="parTrans" cxnId="{FB56921B-EEA2-41B1-8504-A2480C0C0AD4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A8B34B-B66B-4591-A44A-FEA377BB70FA}" type="parTrans" cxnId="{F1876738-E9CC-426D-87D1-A52D7477E99A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>
        <a:solidFill>
          <a:srgbClr val="00B7C3"/>
        </a:solidFill>
      </dgm:spPr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FF1A47-ECE3-4221-8320-3C1C3D45481D}" type="parTrans" cxnId="{F211BC6E-43F7-4C03-A0DE-369F08220311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48502314-D720-4236-9F43-F961F03E1B9D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18B7F3-0B04-4426-9A45-664724B4454A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9843D8F9-72C4-4993-A0E8-71B8DB85E61F}" type="pres">
      <dgm:prSet presAssocID="{9F6B9DAF-99E9-476C-8A27-6A5458A97829}" presName="rootComposite1" presStyleCnt="0"/>
      <dgm:spPr/>
    </dgm:pt>
    <dgm:pt modelId="{E4CC7EC0-F1F2-4FF9-AB91-38A80C24759C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C026BF75-3BFC-467E-AC17-56BCEFB14AE5}" type="pres">
      <dgm:prSet presAssocID="{9F6B9DAF-99E9-476C-8A27-6A5458A97829}" presName="topArc1" presStyleLbl="parChTrans1D1" presStyleIdx="0" presStyleCnt="22"/>
      <dgm:spPr/>
    </dgm:pt>
    <dgm:pt modelId="{0124D803-A375-4DCB-BC9B-11CB7DF847A0}" type="pres">
      <dgm:prSet presAssocID="{9F6B9DAF-99E9-476C-8A27-6A5458A97829}" presName="bottomArc1" presStyleLbl="parChTrans1D1" presStyleIdx="1" presStyleCnt="22"/>
      <dgm:spPr/>
    </dgm:pt>
    <dgm:pt modelId="{D6F855DC-33C6-408C-9406-4FE87E91C52C}" type="pres">
      <dgm:prSet presAssocID="{9F6B9DAF-99E9-476C-8A27-6A5458A97829}" presName="topConnNode1" presStyleLbl="node1" presStyleIdx="0" presStyleCnt="0"/>
      <dgm:spPr/>
    </dgm:pt>
    <dgm:pt modelId="{0DAF7AD9-F586-4B97-B84F-47403EC57987}" type="pres">
      <dgm:prSet presAssocID="{9F6B9DAF-99E9-476C-8A27-6A5458A97829}" presName="hierChild2" presStyleCnt="0"/>
      <dgm:spPr/>
    </dgm:pt>
    <dgm:pt modelId="{3DEE5899-DB54-4F36-8DB1-1151C46B25DA}" type="pres">
      <dgm:prSet presAssocID="{47461694-B736-4137-AE84-55273E261A29}" presName="Name28" presStyleLbl="parChTrans1D2" presStyleIdx="0" presStyleCnt="3"/>
      <dgm:spPr/>
    </dgm:pt>
    <dgm:pt modelId="{C02227A3-6EF2-4D9B-A375-02101C028BF0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94E0B5A0-5320-43D0-B4FD-0315410C47AA}" type="pres">
      <dgm:prSet presAssocID="{0165A075-DCE3-48F7-8A7C-87E0BE47B341}" presName="rootComposite2" presStyleCnt="0"/>
      <dgm:spPr/>
    </dgm:pt>
    <dgm:pt modelId="{A5F307DB-5E98-4F38-B096-94A675EC30D5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15399500-25C3-4166-B5E5-0A3A4B5365E8}" type="pres">
      <dgm:prSet presAssocID="{0165A075-DCE3-48F7-8A7C-87E0BE47B341}" presName="topArc2" presStyleLbl="parChTrans1D1" presStyleIdx="2" presStyleCnt="22"/>
      <dgm:spPr/>
    </dgm:pt>
    <dgm:pt modelId="{32CB774E-A1F5-486F-A146-987CDE44A34E}" type="pres">
      <dgm:prSet presAssocID="{0165A075-DCE3-48F7-8A7C-87E0BE47B341}" presName="bottomArc2" presStyleLbl="parChTrans1D1" presStyleIdx="3" presStyleCnt="22"/>
      <dgm:spPr/>
    </dgm:pt>
    <dgm:pt modelId="{F75978AE-7C03-4BCC-B196-9BA560BEB9DB}" type="pres">
      <dgm:prSet presAssocID="{0165A075-DCE3-48F7-8A7C-87E0BE47B341}" presName="topConnNode2" presStyleLbl="node2" presStyleIdx="0" presStyleCnt="0"/>
      <dgm:spPr/>
    </dgm:pt>
    <dgm:pt modelId="{D69E77DE-6045-45EF-BF50-FFDE4CFA9B9B}" type="pres">
      <dgm:prSet presAssocID="{0165A075-DCE3-48F7-8A7C-87E0BE47B341}" presName="hierChild4" presStyleCnt="0"/>
      <dgm:spPr/>
    </dgm:pt>
    <dgm:pt modelId="{7EF3C4AC-507F-498F-9E20-9EF91EA21416}" type="pres">
      <dgm:prSet presAssocID="{B51132B4-2409-46C1-A43A-6D830C1D0A7A}" presName="Name28" presStyleLbl="parChTrans1D3" presStyleIdx="0" presStyleCnt="7"/>
      <dgm:spPr/>
    </dgm:pt>
    <dgm:pt modelId="{28120BA0-EDC5-4F3C-BE4E-CBD7AAB38E37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EC52A94E-9EDB-4FE3-8636-D732F6E39C7E}" type="pres">
      <dgm:prSet presAssocID="{A960AA9B-0110-4DF7-9CF5-4EA2C8E3D66A}" presName="rootComposite2" presStyleCnt="0"/>
      <dgm:spPr/>
    </dgm:pt>
    <dgm:pt modelId="{6359C5E6-93E6-4F9B-8083-B8C232236A25}" type="pres">
      <dgm:prSet presAssocID="{A960AA9B-0110-4DF7-9CF5-4EA2C8E3D66A}" presName="rootText2" presStyleLbl="alignAcc1" presStyleIdx="0" presStyleCnt="0">
        <dgm:presLayoutVars>
          <dgm:chPref val="3"/>
        </dgm:presLayoutVars>
      </dgm:prSet>
      <dgm:spPr/>
    </dgm:pt>
    <dgm:pt modelId="{2ACF64A2-EA33-4933-898B-CDB66AB1C4B2}" type="pres">
      <dgm:prSet presAssocID="{A960AA9B-0110-4DF7-9CF5-4EA2C8E3D66A}" presName="topArc2" presStyleLbl="parChTrans1D1" presStyleIdx="4" presStyleCnt="22"/>
      <dgm:spPr/>
    </dgm:pt>
    <dgm:pt modelId="{35352CE5-64CF-4D6B-AA7F-F39180183D45}" type="pres">
      <dgm:prSet presAssocID="{A960AA9B-0110-4DF7-9CF5-4EA2C8E3D66A}" presName="bottomArc2" presStyleLbl="parChTrans1D1" presStyleIdx="5" presStyleCnt="22"/>
      <dgm:spPr/>
    </dgm:pt>
    <dgm:pt modelId="{52AE4108-2D63-40D5-BB6D-F902CD0961A2}" type="pres">
      <dgm:prSet presAssocID="{A960AA9B-0110-4DF7-9CF5-4EA2C8E3D66A}" presName="topConnNode2" presStyleLbl="node3" presStyleIdx="0" presStyleCnt="0"/>
      <dgm:spPr/>
    </dgm:pt>
    <dgm:pt modelId="{632B0531-1D68-4FF9-B97F-186320A3AC01}" type="pres">
      <dgm:prSet presAssocID="{A960AA9B-0110-4DF7-9CF5-4EA2C8E3D66A}" presName="hierChild4" presStyleCnt="0"/>
      <dgm:spPr/>
    </dgm:pt>
    <dgm:pt modelId="{075AFD99-578A-463C-81A4-538A9CB40225}" type="pres">
      <dgm:prSet presAssocID="{A960AA9B-0110-4DF7-9CF5-4EA2C8E3D66A}" presName="hierChild5" presStyleCnt="0"/>
      <dgm:spPr/>
    </dgm:pt>
    <dgm:pt modelId="{19AF2176-53F0-4D93-B06A-7A75ADBF810E}" type="pres">
      <dgm:prSet presAssocID="{0979C6CF-B2A6-462C-85EF-5C7D86F7CEA3}" presName="Name28" presStyleLbl="parChTrans1D3" presStyleIdx="1" presStyleCnt="7"/>
      <dgm:spPr/>
    </dgm:pt>
    <dgm:pt modelId="{0E73405C-5B82-4A53-AED2-B276E9E9E9E8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15804A42-2C1A-4017-A1BB-DAC5329CD7C8}" type="pres">
      <dgm:prSet presAssocID="{9E640ADF-7720-4AD6-AEB3-A2F96D1145A8}" presName="rootComposite2" presStyleCnt="0"/>
      <dgm:spPr/>
    </dgm:pt>
    <dgm:pt modelId="{11CC9B8C-6113-4253-9B00-F06A73CF5B7F}" type="pres">
      <dgm:prSet presAssocID="{9E640ADF-7720-4AD6-AEB3-A2F96D1145A8}" presName="rootText2" presStyleLbl="alignAcc1" presStyleIdx="0" presStyleCnt="0">
        <dgm:presLayoutVars>
          <dgm:chPref val="3"/>
        </dgm:presLayoutVars>
      </dgm:prSet>
      <dgm:spPr/>
    </dgm:pt>
    <dgm:pt modelId="{6C42A111-9666-485D-9631-06D62BD4FE5F}" type="pres">
      <dgm:prSet presAssocID="{9E640ADF-7720-4AD6-AEB3-A2F96D1145A8}" presName="topArc2" presStyleLbl="parChTrans1D1" presStyleIdx="6" presStyleCnt="22"/>
      <dgm:spPr/>
    </dgm:pt>
    <dgm:pt modelId="{94570D49-A357-4977-BBE5-7DC87653C2DC}" type="pres">
      <dgm:prSet presAssocID="{9E640ADF-7720-4AD6-AEB3-A2F96D1145A8}" presName="bottomArc2" presStyleLbl="parChTrans1D1" presStyleIdx="7" presStyleCnt="22"/>
      <dgm:spPr/>
    </dgm:pt>
    <dgm:pt modelId="{C803CA4E-1D93-46B0-BEA2-CA813F80D3C8}" type="pres">
      <dgm:prSet presAssocID="{9E640ADF-7720-4AD6-AEB3-A2F96D1145A8}" presName="topConnNode2" presStyleLbl="node3" presStyleIdx="0" presStyleCnt="0"/>
      <dgm:spPr/>
    </dgm:pt>
    <dgm:pt modelId="{CDBFB8D7-BBEA-4997-9A7D-5276EA494C83}" type="pres">
      <dgm:prSet presAssocID="{9E640ADF-7720-4AD6-AEB3-A2F96D1145A8}" presName="hierChild4" presStyleCnt="0"/>
      <dgm:spPr/>
    </dgm:pt>
    <dgm:pt modelId="{71F3DC95-9D19-4579-82FC-845DD6C735D2}" type="pres">
      <dgm:prSet presAssocID="{9E640ADF-7720-4AD6-AEB3-A2F96D1145A8}" presName="hierChild5" presStyleCnt="0"/>
      <dgm:spPr/>
    </dgm:pt>
    <dgm:pt modelId="{5808D0C5-6E3A-4D1A-921D-C8F2E0D6846F}" type="pres">
      <dgm:prSet presAssocID="{FBCC424F-802C-4C61-B080-DC729C0B7B96}" presName="Name28" presStyleLbl="parChTrans1D3" presStyleIdx="2" presStyleCnt="7"/>
      <dgm:spPr/>
    </dgm:pt>
    <dgm:pt modelId="{EFB5B873-BD01-402C-BDA7-34D6DDA77868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B8249855-FE21-4FF6-88BC-12E4DFBB770D}" type="pres">
      <dgm:prSet presAssocID="{1F58B346-EFAD-4226-A08B-7D480CD9D444}" presName="rootComposite2" presStyleCnt="0"/>
      <dgm:spPr/>
    </dgm:pt>
    <dgm:pt modelId="{FB951ED6-AD91-4297-903C-7A3BB543D527}" type="pres">
      <dgm:prSet presAssocID="{1F58B346-EFAD-4226-A08B-7D480CD9D444}" presName="rootText2" presStyleLbl="alignAcc1" presStyleIdx="0" presStyleCnt="0">
        <dgm:presLayoutVars>
          <dgm:chPref val="3"/>
        </dgm:presLayoutVars>
      </dgm:prSet>
      <dgm:spPr/>
    </dgm:pt>
    <dgm:pt modelId="{AFACC2F3-AD0A-42C4-B628-233181B73DF6}" type="pres">
      <dgm:prSet presAssocID="{1F58B346-EFAD-4226-A08B-7D480CD9D444}" presName="topArc2" presStyleLbl="parChTrans1D1" presStyleIdx="8" presStyleCnt="22"/>
      <dgm:spPr/>
    </dgm:pt>
    <dgm:pt modelId="{669474BD-2431-41EC-847C-2CB1D352ED57}" type="pres">
      <dgm:prSet presAssocID="{1F58B346-EFAD-4226-A08B-7D480CD9D444}" presName="bottomArc2" presStyleLbl="parChTrans1D1" presStyleIdx="9" presStyleCnt="22"/>
      <dgm:spPr/>
    </dgm:pt>
    <dgm:pt modelId="{31FB802A-9722-4B9A-AEEF-2F84C75DB5DA}" type="pres">
      <dgm:prSet presAssocID="{1F58B346-EFAD-4226-A08B-7D480CD9D444}" presName="topConnNode2" presStyleLbl="node3" presStyleIdx="0" presStyleCnt="0"/>
      <dgm:spPr/>
    </dgm:pt>
    <dgm:pt modelId="{5C320738-2439-4C4C-AA28-DEECD87779FF}" type="pres">
      <dgm:prSet presAssocID="{1F58B346-EFAD-4226-A08B-7D480CD9D444}" presName="hierChild4" presStyleCnt="0"/>
      <dgm:spPr/>
    </dgm:pt>
    <dgm:pt modelId="{F321C379-74D5-4E85-A051-8620AD597F81}" type="pres">
      <dgm:prSet presAssocID="{1F58B346-EFAD-4226-A08B-7D480CD9D444}" presName="hierChild5" presStyleCnt="0"/>
      <dgm:spPr/>
    </dgm:pt>
    <dgm:pt modelId="{A2A87F4F-AE17-4A38-8C45-16F27F662A7D}" type="pres">
      <dgm:prSet presAssocID="{0165A075-DCE3-48F7-8A7C-87E0BE47B341}" presName="hierChild5" presStyleCnt="0"/>
      <dgm:spPr/>
    </dgm:pt>
    <dgm:pt modelId="{58C35D52-6138-47C9-9153-93AE31A0D19D}" type="pres">
      <dgm:prSet presAssocID="{479D8422-75CD-416C-B03C-591BEA80FE75}" presName="Name28" presStyleLbl="parChTrans1D2" presStyleIdx="1" presStyleCnt="3"/>
      <dgm:spPr/>
    </dgm:pt>
    <dgm:pt modelId="{FAFACD08-69C2-419D-85BB-399970EC2A7C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E1849081-7DD6-4199-B005-1C34980D1D4C}" type="pres">
      <dgm:prSet presAssocID="{AF9245AC-5B0D-4BAC-9B64-12A2461BF8F1}" presName="rootComposite2" presStyleCnt="0"/>
      <dgm:spPr/>
    </dgm:pt>
    <dgm:pt modelId="{A0A2C239-B455-4158-963D-70AB1BAB747B}" type="pres">
      <dgm:prSet presAssocID="{AF9245AC-5B0D-4BAC-9B64-12A2461BF8F1}" presName="rootText2" presStyleLbl="alignAcc1" presStyleIdx="0" presStyleCnt="0">
        <dgm:presLayoutVars>
          <dgm:chPref val="3"/>
        </dgm:presLayoutVars>
      </dgm:prSet>
      <dgm:spPr/>
    </dgm:pt>
    <dgm:pt modelId="{58150133-A5E8-4030-8F2E-667AD81EE9BC}" type="pres">
      <dgm:prSet presAssocID="{AF9245AC-5B0D-4BAC-9B64-12A2461BF8F1}" presName="topArc2" presStyleLbl="parChTrans1D1" presStyleIdx="10" presStyleCnt="22"/>
      <dgm:spPr/>
    </dgm:pt>
    <dgm:pt modelId="{14A5F50E-C0A9-44FB-BA77-8F9F25512892}" type="pres">
      <dgm:prSet presAssocID="{AF9245AC-5B0D-4BAC-9B64-12A2461BF8F1}" presName="bottomArc2" presStyleLbl="parChTrans1D1" presStyleIdx="11" presStyleCnt="22"/>
      <dgm:spPr/>
    </dgm:pt>
    <dgm:pt modelId="{152B2A4E-B426-4F07-B5C5-FE085566F294}" type="pres">
      <dgm:prSet presAssocID="{AF9245AC-5B0D-4BAC-9B64-12A2461BF8F1}" presName="topConnNode2" presStyleLbl="node2" presStyleIdx="0" presStyleCnt="0"/>
      <dgm:spPr/>
    </dgm:pt>
    <dgm:pt modelId="{EEAA9808-CD15-4936-8026-73CD41746A2D}" type="pres">
      <dgm:prSet presAssocID="{AF9245AC-5B0D-4BAC-9B64-12A2461BF8F1}" presName="hierChild4" presStyleCnt="0"/>
      <dgm:spPr/>
    </dgm:pt>
    <dgm:pt modelId="{9A603818-5524-4C6D-8CC9-4E374A77A364}" type="pres">
      <dgm:prSet presAssocID="{D85CAAFA-2F48-4C24-9164-20916E7C6AA7}" presName="Name28" presStyleLbl="parChTrans1D3" presStyleIdx="3" presStyleCnt="7"/>
      <dgm:spPr/>
    </dgm:pt>
    <dgm:pt modelId="{AF3B2AAC-6B14-4F7C-8DF8-A40C7E1BFAAE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1408F5E8-5BC8-44AD-AFA5-AD96E9E8DADB}" type="pres">
      <dgm:prSet presAssocID="{9BC029AF-DDC6-45AB-BACA-66E45E779CD3}" presName="rootComposite2" presStyleCnt="0"/>
      <dgm:spPr/>
    </dgm:pt>
    <dgm:pt modelId="{8774590F-4109-4ABA-ACD7-7B0DE5C188A1}" type="pres">
      <dgm:prSet presAssocID="{9BC029AF-DDC6-45AB-BACA-66E45E779CD3}" presName="rootText2" presStyleLbl="alignAcc1" presStyleIdx="0" presStyleCnt="0">
        <dgm:presLayoutVars>
          <dgm:chPref val="3"/>
        </dgm:presLayoutVars>
      </dgm:prSet>
      <dgm:spPr/>
    </dgm:pt>
    <dgm:pt modelId="{D6646BBE-1868-4B2C-B3B3-755E319B5328}" type="pres">
      <dgm:prSet presAssocID="{9BC029AF-DDC6-45AB-BACA-66E45E779CD3}" presName="topArc2" presStyleLbl="parChTrans1D1" presStyleIdx="12" presStyleCnt="22"/>
      <dgm:spPr/>
    </dgm:pt>
    <dgm:pt modelId="{D76B9F89-2310-457C-8BBE-9F4724EF3E72}" type="pres">
      <dgm:prSet presAssocID="{9BC029AF-DDC6-45AB-BACA-66E45E779CD3}" presName="bottomArc2" presStyleLbl="parChTrans1D1" presStyleIdx="13" presStyleCnt="22"/>
      <dgm:spPr/>
    </dgm:pt>
    <dgm:pt modelId="{EF7CDAAC-C6F8-435B-89EB-D5D95475A832}" type="pres">
      <dgm:prSet presAssocID="{9BC029AF-DDC6-45AB-BACA-66E45E779CD3}" presName="topConnNode2" presStyleLbl="node3" presStyleIdx="0" presStyleCnt="0"/>
      <dgm:spPr/>
    </dgm:pt>
    <dgm:pt modelId="{FF5B76B3-B0D4-4D4E-B6A0-FFD7C642D01F}" type="pres">
      <dgm:prSet presAssocID="{9BC029AF-DDC6-45AB-BACA-66E45E779CD3}" presName="hierChild4" presStyleCnt="0"/>
      <dgm:spPr/>
    </dgm:pt>
    <dgm:pt modelId="{2D0E96DD-BBA1-4FF3-B613-43E0C624A53A}" type="pres">
      <dgm:prSet presAssocID="{9BC029AF-DDC6-45AB-BACA-66E45E779CD3}" presName="hierChild5" presStyleCnt="0"/>
      <dgm:spPr/>
    </dgm:pt>
    <dgm:pt modelId="{AA062F1E-E5BC-4E21-B9E3-D4B88FAC1862}" type="pres">
      <dgm:prSet presAssocID="{0A548673-474E-4792-BDB9-E86D55F32D0E}" presName="Name28" presStyleLbl="parChTrans1D3" presStyleIdx="4" presStyleCnt="7"/>
      <dgm:spPr/>
    </dgm:pt>
    <dgm:pt modelId="{71347887-034B-4868-905C-D6ADE724D9D0}" type="pres">
      <dgm:prSet presAssocID="{9261D660-D7B4-442D-8AB9-82FBD6BF683F}" presName="hierRoot2" presStyleCnt="0">
        <dgm:presLayoutVars>
          <dgm:hierBranch val="init"/>
        </dgm:presLayoutVars>
      </dgm:prSet>
      <dgm:spPr/>
    </dgm:pt>
    <dgm:pt modelId="{FA91AA97-4019-407F-AF19-09D922456809}" type="pres">
      <dgm:prSet presAssocID="{9261D660-D7B4-442D-8AB9-82FBD6BF683F}" presName="rootComposite2" presStyleCnt="0"/>
      <dgm:spPr/>
    </dgm:pt>
    <dgm:pt modelId="{A8B516C1-DD3E-45CD-BBDD-6885574B7154}" type="pres">
      <dgm:prSet presAssocID="{9261D660-D7B4-442D-8AB9-82FBD6BF683F}" presName="rootText2" presStyleLbl="alignAcc1" presStyleIdx="0" presStyleCnt="0">
        <dgm:presLayoutVars>
          <dgm:chPref val="3"/>
        </dgm:presLayoutVars>
      </dgm:prSet>
      <dgm:spPr/>
    </dgm:pt>
    <dgm:pt modelId="{F5980B80-2FFB-46AF-8275-16AC8816CACB}" type="pres">
      <dgm:prSet presAssocID="{9261D660-D7B4-442D-8AB9-82FBD6BF683F}" presName="topArc2" presStyleLbl="parChTrans1D1" presStyleIdx="14" presStyleCnt="22"/>
      <dgm:spPr/>
    </dgm:pt>
    <dgm:pt modelId="{8015137C-351A-4297-99F0-89F561106463}" type="pres">
      <dgm:prSet presAssocID="{9261D660-D7B4-442D-8AB9-82FBD6BF683F}" presName="bottomArc2" presStyleLbl="parChTrans1D1" presStyleIdx="15" presStyleCnt="22"/>
      <dgm:spPr/>
    </dgm:pt>
    <dgm:pt modelId="{508407D1-805F-4126-A841-3DFDE64B310A}" type="pres">
      <dgm:prSet presAssocID="{9261D660-D7B4-442D-8AB9-82FBD6BF683F}" presName="topConnNode2" presStyleLbl="node3" presStyleIdx="0" presStyleCnt="0"/>
      <dgm:spPr/>
    </dgm:pt>
    <dgm:pt modelId="{0001677B-9266-46DD-A921-D3389B755C2D}" type="pres">
      <dgm:prSet presAssocID="{9261D660-D7B4-442D-8AB9-82FBD6BF683F}" presName="hierChild4" presStyleCnt="0"/>
      <dgm:spPr/>
    </dgm:pt>
    <dgm:pt modelId="{AC9ED07B-04E4-4109-8542-81E1B74AD808}" type="pres">
      <dgm:prSet presAssocID="{9261D660-D7B4-442D-8AB9-82FBD6BF683F}" presName="hierChild5" presStyleCnt="0"/>
      <dgm:spPr/>
    </dgm:pt>
    <dgm:pt modelId="{894A840F-A109-4942-8C31-FD77BBC416B8}" type="pres">
      <dgm:prSet presAssocID="{AF9245AC-5B0D-4BAC-9B64-12A2461BF8F1}" presName="hierChild5" presStyleCnt="0"/>
      <dgm:spPr/>
    </dgm:pt>
    <dgm:pt modelId="{BFD336A1-0277-4B62-9240-DED7832F60FF}" type="pres">
      <dgm:prSet presAssocID="{FEFB3071-6A8F-4486-B605-E9C04A378B53}" presName="Name28" presStyleLbl="parChTrans1D2" presStyleIdx="2" presStyleCnt="3"/>
      <dgm:spPr/>
    </dgm:pt>
    <dgm:pt modelId="{813B156C-633C-4260-979E-7530442209D2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4487C2F7-DF9A-425D-BA50-685B738EEE11}" type="pres">
      <dgm:prSet presAssocID="{03F98B5D-72D6-4455-B7B6-5BC3336806E7}" presName="rootComposite2" presStyleCnt="0"/>
      <dgm:spPr/>
    </dgm:pt>
    <dgm:pt modelId="{8A008C97-A93C-45ED-91DF-D90424F34C22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DC4EB387-98FB-473C-8C70-D208867E2D13}" type="pres">
      <dgm:prSet presAssocID="{03F98B5D-72D6-4455-B7B6-5BC3336806E7}" presName="topArc2" presStyleLbl="parChTrans1D1" presStyleIdx="16" presStyleCnt="22"/>
      <dgm:spPr/>
    </dgm:pt>
    <dgm:pt modelId="{672015B2-A293-4126-AF46-18CD53F2F99A}" type="pres">
      <dgm:prSet presAssocID="{03F98B5D-72D6-4455-B7B6-5BC3336806E7}" presName="bottomArc2" presStyleLbl="parChTrans1D1" presStyleIdx="17" presStyleCnt="22"/>
      <dgm:spPr/>
    </dgm:pt>
    <dgm:pt modelId="{1A114505-CE19-4C9D-9D87-6C6C8308DB37}" type="pres">
      <dgm:prSet presAssocID="{03F98B5D-72D6-4455-B7B6-5BC3336806E7}" presName="topConnNode2" presStyleLbl="node2" presStyleIdx="0" presStyleCnt="0"/>
      <dgm:spPr/>
    </dgm:pt>
    <dgm:pt modelId="{1183BBFF-18D5-4112-B3CF-7808137AAB49}" type="pres">
      <dgm:prSet presAssocID="{03F98B5D-72D6-4455-B7B6-5BC3336806E7}" presName="hierChild4" presStyleCnt="0"/>
      <dgm:spPr/>
    </dgm:pt>
    <dgm:pt modelId="{8D89567E-4660-4AE7-98F9-64C00E906416}" type="pres">
      <dgm:prSet presAssocID="{6BA8B34B-B66B-4591-A44A-FEA377BB70FA}" presName="Name28" presStyleLbl="parChTrans1D3" presStyleIdx="5" presStyleCnt="7"/>
      <dgm:spPr/>
    </dgm:pt>
    <dgm:pt modelId="{26102B15-E7A6-45EC-BBEA-28C9489607D4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D0ADADEB-88D7-49AB-A16B-E72D5188604C}" type="pres">
      <dgm:prSet presAssocID="{7B0151B8-4212-4FD6-953A-3F05582C9C48}" presName="rootComposite2" presStyleCnt="0"/>
      <dgm:spPr/>
    </dgm:pt>
    <dgm:pt modelId="{45CE5A5D-3A6F-4E12-9B1F-442D82E004FC}" type="pres">
      <dgm:prSet presAssocID="{7B0151B8-4212-4FD6-953A-3F05582C9C48}" presName="rootText2" presStyleLbl="alignAcc1" presStyleIdx="0" presStyleCnt="0">
        <dgm:presLayoutVars>
          <dgm:chPref val="3"/>
        </dgm:presLayoutVars>
      </dgm:prSet>
      <dgm:spPr/>
    </dgm:pt>
    <dgm:pt modelId="{7AB58C76-380C-46B9-BBA4-47A85B1980C3}" type="pres">
      <dgm:prSet presAssocID="{7B0151B8-4212-4FD6-953A-3F05582C9C48}" presName="topArc2" presStyleLbl="parChTrans1D1" presStyleIdx="18" presStyleCnt="22"/>
      <dgm:spPr/>
    </dgm:pt>
    <dgm:pt modelId="{9E2A8A85-48E5-483D-921B-5DD52B1ACBEF}" type="pres">
      <dgm:prSet presAssocID="{7B0151B8-4212-4FD6-953A-3F05582C9C48}" presName="bottomArc2" presStyleLbl="parChTrans1D1" presStyleIdx="19" presStyleCnt="22"/>
      <dgm:spPr/>
    </dgm:pt>
    <dgm:pt modelId="{A4B55374-191F-442F-80C3-60E73F126821}" type="pres">
      <dgm:prSet presAssocID="{7B0151B8-4212-4FD6-953A-3F05582C9C48}" presName="topConnNode2" presStyleLbl="node3" presStyleIdx="0" presStyleCnt="0"/>
      <dgm:spPr/>
    </dgm:pt>
    <dgm:pt modelId="{26CCED15-E085-48B9-80EF-1691585ED8AD}" type="pres">
      <dgm:prSet presAssocID="{7B0151B8-4212-4FD6-953A-3F05582C9C48}" presName="hierChild4" presStyleCnt="0"/>
      <dgm:spPr/>
    </dgm:pt>
    <dgm:pt modelId="{2A3912AB-C6DA-4A81-A10F-7AC836A70930}" type="pres">
      <dgm:prSet presAssocID="{7B0151B8-4212-4FD6-953A-3F05582C9C48}" presName="hierChild5" presStyleCnt="0"/>
      <dgm:spPr/>
    </dgm:pt>
    <dgm:pt modelId="{4C9CC357-D7FD-4937-93CE-86EB18570AD3}" type="pres">
      <dgm:prSet presAssocID="{46FF1A47-ECE3-4221-8320-3C1C3D45481D}" presName="Name28" presStyleLbl="parChTrans1D3" presStyleIdx="6" presStyleCnt="7"/>
      <dgm:spPr/>
    </dgm:pt>
    <dgm:pt modelId="{E0C754DC-EFE3-4ADA-815E-CDB98FCDCDD4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5AC4A282-7CF5-4FC8-85D8-A952B7E449F5}" type="pres">
      <dgm:prSet presAssocID="{4AB40F23-F110-4714-B656-9C0AB4EC33B7}" presName="rootComposite2" presStyleCnt="0"/>
      <dgm:spPr/>
    </dgm:pt>
    <dgm:pt modelId="{662C9334-0C6A-4580-A1F1-B32D3D2AF00C}" type="pres">
      <dgm:prSet presAssocID="{4AB40F23-F110-4714-B656-9C0AB4EC33B7}" presName="rootText2" presStyleLbl="alignAcc1" presStyleIdx="0" presStyleCnt="0">
        <dgm:presLayoutVars>
          <dgm:chPref val="3"/>
        </dgm:presLayoutVars>
      </dgm:prSet>
      <dgm:spPr/>
    </dgm:pt>
    <dgm:pt modelId="{15D69101-7B42-4DD7-81DB-48207B9B525B}" type="pres">
      <dgm:prSet presAssocID="{4AB40F23-F110-4714-B656-9C0AB4EC33B7}" presName="topArc2" presStyleLbl="parChTrans1D1" presStyleIdx="20" presStyleCnt="22"/>
      <dgm:spPr/>
    </dgm:pt>
    <dgm:pt modelId="{A879369A-8CBB-4A2C-8B10-0EF4F34E3E6A}" type="pres">
      <dgm:prSet presAssocID="{4AB40F23-F110-4714-B656-9C0AB4EC33B7}" presName="bottomArc2" presStyleLbl="parChTrans1D1" presStyleIdx="21" presStyleCnt="22"/>
      <dgm:spPr/>
    </dgm:pt>
    <dgm:pt modelId="{3ED0E931-3441-4ED7-9DB0-2BDD13A31A75}" type="pres">
      <dgm:prSet presAssocID="{4AB40F23-F110-4714-B656-9C0AB4EC33B7}" presName="topConnNode2" presStyleLbl="node3" presStyleIdx="0" presStyleCnt="0"/>
      <dgm:spPr/>
    </dgm:pt>
    <dgm:pt modelId="{676AE836-13D7-4011-872D-28C2DBDE66E1}" type="pres">
      <dgm:prSet presAssocID="{4AB40F23-F110-4714-B656-9C0AB4EC33B7}" presName="hierChild4" presStyleCnt="0"/>
      <dgm:spPr/>
    </dgm:pt>
    <dgm:pt modelId="{B51BDAB5-5D62-44FB-B1F7-B680E97FC9E6}" type="pres">
      <dgm:prSet presAssocID="{4AB40F23-F110-4714-B656-9C0AB4EC33B7}" presName="hierChild5" presStyleCnt="0"/>
      <dgm:spPr/>
    </dgm:pt>
    <dgm:pt modelId="{8C1AD8F7-A705-409F-A5E6-64152B4320BC}" type="pres">
      <dgm:prSet presAssocID="{03F98B5D-72D6-4455-B7B6-5BC3336806E7}" presName="hierChild5" presStyleCnt="0"/>
      <dgm:spPr/>
    </dgm:pt>
    <dgm:pt modelId="{FDBAF7DA-7B39-4B2A-870B-3C5953800078}" type="pres">
      <dgm:prSet presAssocID="{9F6B9DAF-99E9-476C-8A27-6A5458A97829}" presName="hierChild3" presStyleCnt="0"/>
      <dgm:spPr/>
    </dgm:pt>
  </dgm:ptLst>
  <dgm:cxnLst>
    <dgm:cxn modelId="{03E65803-63D1-49AD-854A-AD41AB75B2B6}" type="presOf" srcId="{03F98B5D-72D6-4455-B7B6-5BC3336806E7}" destId="{8A008C97-A93C-45ED-91DF-D90424F34C22}" srcOrd="0" destOrd="0" presId="urn:microsoft.com/office/officeart/2008/layout/HalfCircleOrganizationChart"/>
    <dgm:cxn modelId="{1A866507-764E-42CE-BF1B-4273E27CE126}" type="presOf" srcId="{47461694-B736-4137-AE84-55273E261A29}" destId="{3DEE5899-DB54-4F36-8DB1-1151C46B25DA}" srcOrd="0" destOrd="0" presId="urn:microsoft.com/office/officeart/2008/layout/HalfCircleOrganizationChart"/>
    <dgm:cxn modelId="{45049712-9ACB-425D-8FB1-F2A116248145}" type="presOf" srcId="{46FF1A47-ECE3-4221-8320-3C1C3D45481D}" destId="{4C9CC357-D7FD-4937-93CE-86EB18570AD3}" srcOrd="0" destOrd="0" presId="urn:microsoft.com/office/officeart/2008/layout/HalfCircleOrganizationChart"/>
    <dgm:cxn modelId="{12EF9013-DF6C-4FCE-85B5-3425963C332B}" type="presOf" srcId="{9BC029AF-DDC6-45AB-BACA-66E45E779CD3}" destId="{EF7CDAAC-C6F8-435B-89EB-D5D95475A832}" srcOrd="1" destOrd="0" presId="urn:microsoft.com/office/officeart/2008/layout/HalfCircleOrganizationChart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57419829-38D2-4C18-8BA2-E2657055CC0B}" srcId="{AF9245AC-5B0D-4BAC-9B64-12A2461BF8F1}" destId="{9261D660-D7B4-442D-8AB9-82FBD6BF683F}" srcOrd="1" destOrd="0" parTransId="{0A548673-474E-4792-BDB9-E86D55F32D0E}" sibTransId="{84BCA135-A723-4798-8EB6-6B73206287B5}"/>
    <dgm:cxn modelId="{3DAE3A2A-8CBD-454F-AE82-B74EF0438317}" type="presOf" srcId="{0A548673-474E-4792-BDB9-E86D55F32D0E}" destId="{AA062F1E-E5BC-4E21-B9E3-D4B88FAC1862}" srcOrd="0" destOrd="0" presId="urn:microsoft.com/office/officeart/2008/layout/HalfCircleOrganizationChart"/>
    <dgm:cxn modelId="{F5520F37-152C-4B99-B95D-18954E8F424E}" type="presOf" srcId="{6BA8B34B-B66B-4591-A44A-FEA377BB70FA}" destId="{8D89567E-4660-4AE7-98F9-64C00E906416}" srcOrd="0" destOrd="0" presId="urn:microsoft.com/office/officeart/2008/layout/HalfCircleOrganizationChart"/>
    <dgm:cxn modelId="{848DC837-913F-4BC8-A203-691E14592558}" type="presOf" srcId="{9261D660-D7B4-442D-8AB9-82FBD6BF683F}" destId="{A8B516C1-DD3E-45CD-BBDD-6885574B7154}" srcOrd="0" destOrd="0" presId="urn:microsoft.com/office/officeart/2008/layout/HalfCircleOrganizationChart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19AE2539-CB81-4634-A02B-EBE5B07BC0EC}" type="presOf" srcId="{4AB40F23-F110-4714-B656-9C0AB4EC33B7}" destId="{662C9334-0C6A-4580-A1F1-B32D3D2AF00C}" srcOrd="0" destOrd="0" presId="urn:microsoft.com/office/officeart/2008/layout/HalfCircleOrganizationChart"/>
    <dgm:cxn modelId="{33E8A13D-2A2E-4718-A29D-41014AE212C9}" type="presOf" srcId="{B51132B4-2409-46C1-A43A-6D830C1D0A7A}" destId="{7EF3C4AC-507F-498F-9E20-9EF91EA21416}" srcOrd="0" destOrd="0" presId="urn:microsoft.com/office/officeart/2008/layout/HalfCircleOrganizationChart"/>
    <dgm:cxn modelId="{8D099C5F-D4B2-4CBB-A967-F5AD02EF2396}" type="presOf" srcId="{7B0151B8-4212-4FD6-953A-3F05582C9C48}" destId="{45CE5A5D-3A6F-4E12-9B1F-442D82E004FC}" srcOrd="0" destOrd="0" presId="urn:microsoft.com/office/officeart/2008/layout/HalfCircleOrganizationChart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26106A65-63A2-4B44-96B0-6C96C051B217}" type="presOf" srcId="{9261D660-D7B4-442D-8AB9-82FBD6BF683F}" destId="{508407D1-805F-4126-A841-3DFDE64B310A}" srcOrd="1" destOrd="0" presId="urn:microsoft.com/office/officeart/2008/layout/HalfCircleOrganizationChart"/>
    <dgm:cxn modelId="{DBC4FD6D-4B7C-4C22-9DC1-A01C232BEB2C}" type="presOf" srcId="{D85CAAFA-2F48-4C24-9164-20916E7C6AA7}" destId="{9A603818-5524-4C6D-8CC9-4E374A77A364}" srcOrd="0" destOrd="0" presId="urn:microsoft.com/office/officeart/2008/layout/HalfCircleOrganizationChart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D4083453-1606-4831-9A19-C97F3D94063F}" type="presOf" srcId="{7B0151B8-4212-4FD6-953A-3F05582C9C48}" destId="{A4B55374-191F-442F-80C3-60E73F126821}" srcOrd="1" destOrd="0" presId="urn:microsoft.com/office/officeart/2008/layout/HalfCircleOrganizationChart"/>
    <dgm:cxn modelId="{32FBF254-C124-4C9C-B916-63DFD6D27C97}" type="presOf" srcId="{9F6B9DAF-99E9-476C-8A27-6A5458A97829}" destId="{D6F855DC-33C6-408C-9406-4FE87E91C52C}" srcOrd="1" destOrd="0" presId="urn:microsoft.com/office/officeart/2008/layout/HalfCircleOrganizationChart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E528187A-BC8B-4555-A913-6B22B8EAFB4D}" type="presOf" srcId="{FEFB3071-6A8F-4486-B605-E9C04A378B53}" destId="{BFD336A1-0277-4B62-9240-DED7832F60FF}" srcOrd="0" destOrd="0" presId="urn:microsoft.com/office/officeart/2008/layout/HalfCircleOrganizationChart"/>
    <dgm:cxn modelId="{63C9B17B-3F32-4E60-8BBA-5F5BDE309954}" type="presOf" srcId="{9BC029AF-DDC6-45AB-BACA-66E45E779CD3}" destId="{8774590F-4109-4ABA-ACD7-7B0DE5C188A1}" srcOrd="0" destOrd="0" presId="urn:microsoft.com/office/officeart/2008/layout/HalfCircleOrganizationChart"/>
    <dgm:cxn modelId="{A2773F7C-3E44-4806-814A-957ED241727B}" type="presOf" srcId="{0165A075-DCE3-48F7-8A7C-87E0BE47B341}" destId="{F75978AE-7C03-4BCC-B196-9BA560BEB9DB}" srcOrd="1" destOrd="0" presId="urn:microsoft.com/office/officeart/2008/layout/HalfCircleOrganizationChart"/>
    <dgm:cxn modelId="{704EBE7F-3AB4-406F-8910-A98063A534ED}" type="presOf" srcId="{9E640ADF-7720-4AD6-AEB3-A2F96D1145A8}" destId="{C803CA4E-1D93-46B0-BEA2-CA813F80D3C8}" srcOrd="1" destOrd="0" presId="urn:microsoft.com/office/officeart/2008/layout/HalfCircleOrganizationChart"/>
    <dgm:cxn modelId="{3E016082-EC8E-45C9-8B23-089A03C97B78}" type="presOf" srcId="{AF9245AC-5B0D-4BAC-9B64-12A2461BF8F1}" destId="{A0A2C239-B455-4158-963D-70AB1BAB747B}" srcOrd="0" destOrd="0" presId="urn:microsoft.com/office/officeart/2008/layout/HalfCircleOrganizationChart"/>
    <dgm:cxn modelId="{5FA5F085-6329-413F-97BF-ADC4D27900AC}" type="presOf" srcId="{479D8422-75CD-416C-B03C-591BEA80FE75}" destId="{58C35D52-6138-47C9-9153-93AE31A0D19D}" srcOrd="0" destOrd="0" presId="urn:microsoft.com/office/officeart/2008/layout/HalfCircleOrganizationChart"/>
    <dgm:cxn modelId="{406C6F9D-F540-480E-AD23-7037E08730BB}" type="presOf" srcId="{AF9245AC-5B0D-4BAC-9B64-12A2461BF8F1}" destId="{152B2A4E-B426-4F07-B5C5-FE085566F294}" srcOrd="1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5B8663BB-01E6-4FF7-A860-D5EF9672B450}" type="presOf" srcId="{0979C6CF-B2A6-462C-85EF-5C7D86F7CEA3}" destId="{19AF2176-53F0-4D93-B06A-7A75ADBF810E}" srcOrd="0" destOrd="0" presId="urn:microsoft.com/office/officeart/2008/layout/HalfCircleOrganizationChart"/>
    <dgm:cxn modelId="{C24AEEBF-3DDD-413D-8F6A-4EF04EF3DF98}" type="presOf" srcId="{1F58B346-EFAD-4226-A08B-7D480CD9D444}" destId="{FB951ED6-AD91-4297-903C-7A3BB543D527}" srcOrd="0" destOrd="0" presId="urn:microsoft.com/office/officeart/2008/layout/HalfCircleOrganizationChart"/>
    <dgm:cxn modelId="{2D2022C4-F338-4D8C-8A66-31D643A70E39}" type="presOf" srcId="{A960AA9B-0110-4DF7-9CF5-4EA2C8E3D66A}" destId="{6359C5E6-93E6-4F9B-8083-B8C232236A25}" srcOrd="0" destOrd="0" presId="urn:microsoft.com/office/officeart/2008/layout/HalfCircleOrganizationChart"/>
    <dgm:cxn modelId="{2ED7F4C4-5EDA-44AC-AEC3-7EED4BA4A4E1}" type="presOf" srcId="{FBCC424F-802C-4C61-B080-DC729C0B7B96}" destId="{5808D0C5-6E3A-4D1A-921D-C8F2E0D6846F}" srcOrd="0" destOrd="0" presId="urn:microsoft.com/office/officeart/2008/layout/HalfCircleOrganizationChart"/>
    <dgm:cxn modelId="{F4732ACE-850C-455D-9B26-A98769912335}" type="presOf" srcId="{0165A075-DCE3-48F7-8A7C-87E0BE47B341}" destId="{A5F307DB-5E98-4F38-B096-94A675EC30D5}" srcOrd="0" destOrd="0" presId="urn:microsoft.com/office/officeart/2008/layout/HalfCircleOrganizationChart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6DDAFDD7-4FF9-4271-AF06-4486D8AD1DCC}" type="presOf" srcId="{9E640ADF-7720-4AD6-AEB3-A2F96D1145A8}" destId="{11CC9B8C-6113-4253-9B00-F06A73CF5B7F}" srcOrd="0" destOrd="0" presId="urn:microsoft.com/office/officeart/2008/layout/HalfCircleOrganizationChart"/>
    <dgm:cxn modelId="{B3C467DA-8EF1-4F78-8C3B-5E9D755396E1}" type="presOf" srcId="{9F6B9DAF-99E9-476C-8A27-6A5458A97829}" destId="{E4CC7EC0-F1F2-4FF9-AB91-38A80C24759C}" srcOrd="0" destOrd="0" presId="urn:microsoft.com/office/officeart/2008/layout/HalfCircleOrganizationChart"/>
    <dgm:cxn modelId="{0D1F70E2-C576-4C55-B378-01003FCA56A2}" type="presOf" srcId="{1F58B346-EFAD-4226-A08B-7D480CD9D444}" destId="{31FB802A-9722-4B9A-AEEF-2F84C75DB5DA}" srcOrd="1" destOrd="0" presId="urn:microsoft.com/office/officeart/2008/layout/HalfCircleOrganizationChart"/>
    <dgm:cxn modelId="{4114AFE5-6382-438F-BDC5-D1888F9D636D}" type="presOf" srcId="{4AB40F23-F110-4714-B656-9C0AB4EC33B7}" destId="{3ED0E931-3441-4ED7-9DB0-2BDD13A31A75}" srcOrd="1" destOrd="0" presId="urn:microsoft.com/office/officeart/2008/layout/HalfCircleOrganizationChart"/>
    <dgm:cxn modelId="{5118DBEF-090E-494A-A412-A0F55A3B1655}" type="presOf" srcId="{03F98B5D-72D6-4455-B7B6-5BC3336806E7}" destId="{1A114505-CE19-4C9D-9D87-6C6C8308DB37}" srcOrd="1" destOrd="0" presId="urn:microsoft.com/office/officeart/2008/layout/HalfCircleOrganizationChart"/>
    <dgm:cxn modelId="{606211F4-0E56-4938-A9BB-49AC2F9EFBA4}" type="presOf" srcId="{A960AA9B-0110-4DF7-9CF5-4EA2C8E3D66A}" destId="{52AE4108-2D63-40D5-BB6D-F902CD0961A2}" srcOrd="1" destOrd="0" presId="urn:microsoft.com/office/officeart/2008/layout/HalfCircleOrganizationChart"/>
    <dgm:cxn modelId="{760AC9FE-A331-46DE-9823-6C266AD1A6BA}" type="presOf" srcId="{BB4AA250-336B-4BCD-ADBF-B8CCD2D691E2}" destId="{48502314-D720-4236-9F43-F961F03E1B9D}" srcOrd="0" destOrd="0" presId="urn:microsoft.com/office/officeart/2008/layout/HalfCircleOrganizationChart"/>
    <dgm:cxn modelId="{D119E3B2-66E4-4F3B-ACCF-E373BF4B772D}" type="presParOf" srcId="{48502314-D720-4236-9F43-F961F03E1B9D}" destId="{9818B7F3-0B04-4426-9A45-664724B4454A}" srcOrd="0" destOrd="0" presId="urn:microsoft.com/office/officeart/2008/layout/HalfCircleOrganizationChart"/>
    <dgm:cxn modelId="{D1B50B5E-1974-48C4-A9E3-8598948A144D}" type="presParOf" srcId="{9818B7F3-0B04-4426-9A45-664724B4454A}" destId="{9843D8F9-72C4-4993-A0E8-71B8DB85E61F}" srcOrd="0" destOrd="0" presId="urn:microsoft.com/office/officeart/2008/layout/HalfCircleOrganizationChart"/>
    <dgm:cxn modelId="{95102869-6848-4C37-A251-6D19A6C8F993}" type="presParOf" srcId="{9843D8F9-72C4-4993-A0E8-71B8DB85E61F}" destId="{E4CC7EC0-F1F2-4FF9-AB91-38A80C24759C}" srcOrd="0" destOrd="0" presId="urn:microsoft.com/office/officeart/2008/layout/HalfCircleOrganizationChart"/>
    <dgm:cxn modelId="{DB445686-4EEA-4A89-89DD-122EB284F6F5}" type="presParOf" srcId="{9843D8F9-72C4-4993-A0E8-71B8DB85E61F}" destId="{C026BF75-3BFC-467E-AC17-56BCEFB14AE5}" srcOrd="1" destOrd="0" presId="urn:microsoft.com/office/officeart/2008/layout/HalfCircleOrganizationChart"/>
    <dgm:cxn modelId="{715F12C3-889D-4072-97E1-AD18EA5A8B96}" type="presParOf" srcId="{9843D8F9-72C4-4993-A0E8-71B8DB85E61F}" destId="{0124D803-A375-4DCB-BC9B-11CB7DF847A0}" srcOrd="2" destOrd="0" presId="urn:microsoft.com/office/officeart/2008/layout/HalfCircleOrganizationChart"/>
    <dgm:cxn modelId="{653BEF1F-3B15-43B8-BE03-D25BCEEB816E}" type="presParOf" srcId="{9843D8F9-72C4-4993-A0E8-71B8DB85E61F}" destId="{D6F855DC-33C6-408C-9406-4FE87E91C52C}" srcOrd="3" destOrd="0" presId="urn:microsoft.com/office/officeart/2008/layout/HalfCircleOrganizationChart"/>
    <dgm:cxn modelId="{02B43AD1-CB00-47FF-A79E-8707D0C6A6FA}" type="presParOf" srcId="{9818B7F3-0B04-4426-9A45-664724B4454A}" destId="{0DAF7AD9-F586-4B97-B84F-47403EC57987}" srcOrd="1" destOrd="0" presId="urn:microsoft.com/office/officeart/2008/layout/HalfCircleOrganizationChart"/>
    <dgm:cxn modelId="{68DD005E-9FFC-4652-A24E-9F492DAB2FE8}" type="presParOf" srcId="{0DAF7AD9-F586-4B97-B84F-47403EC57987}" destId="{3DEE5899-DB54-4F36-8DB1-1151C46B25DA}" srcOrd="0" destOrd="0" presId="urn:microsoft.com/office/officeart/2008/layout/HalfCircleOrganizationChart"/>
    <dgm:cxn modelId="{35DB8EAB-31B6-4482-BF2F-6FDC57338ECA}" type="presParOf" srcId="{0DAF7AD9-F586-4B97-B84F-47403EC57987}" destId="{C02227A3-6EF2-4D9B-A375-02101C028BF0}" srcOrd="1" destOrd="0" presId="urn:microsoft.com/office/officeart/2008/layout/HalfCircleOrganizationChart"/>
    <dgm:cxn modelId="{3A291B70-75D4-45ED-B472-7FD6D9E5159F}" type="presParOf" srcId="{C02227A3-6EF2-4D9B-A375-02101C028BF0}" destId="{94E0B5A0-5320-43D0-B4FD-0315410C47AA}" srcOrd="0" destOrd="0" presId="urn:microsoft.com/office/officeart/2008/layout/HalfCircleOrganizationChart"/>
    <dgm:cxn modelId="{BA5F55E4-FBA1-4D5E-9105-47AD8FD3E3ED}" type="presParOf" srcId="{94E0B5A0-5320-43D0-B4FD-0315410C47AA}" destId="{A5F307DB-5E98-4F38-B096-94A675EC30D5}" srcOrd="0" destOrd="0" presId="urn:microsoft.com/office/officeart/2008/layout/HalfCircleOrganizationChart"/>
    <dgm:cxn modelId="{DA1F829F-8A84-4695-ABF6-9042F7EAFBC2}" type="presParOf" srcId="{94E0B5A0-5320-43D0-B4FD-0315410C47AA}" destId="{15399500-25C3-4166-B5E5-0A3A4B5365E8}" srcOrd="1" destOrd="0" presId="urn:microsoft.com/office/officeart/2008/layout/HalfCircleOrganizationChart"/>
    <dgm:cxn modelId="{1259A6BC-7AA1-426A-946C-4D1973D6C7B8}" type="presParOf" srcId="{94E0B5A0-5320-43D0-B4FD-0315410C47AA}" destId="{32CB774E-A1F5-486F-A146-987CDE44A34E}" srcOrd="2" destOrd="0" presId="urn:microsoft.com/office/officeart/2008/layout/HalfCircleOrganizationChart"/>
    <dgm:cxn modelId="{1AB2272B-16AB-4E26-B878-1721D9E23F98}" type="presParOf" srcId="{94E0B5A0-5320-43D0-B4FD-0315410C47AA}" destId="{F75978AE-7C03-4BCC-B196-9BA560BEB9DB}" srcOrd="3" destOrd="0" presId="urn:microsoft.com/office/officeart/2008/layout/HalfCircleOrganizationChart"/>
    <dgm:cxn modelId="{F6781BD6-02E2-48E8-8E72-7ABC3710F012}" type="presParOf" srcId="{C02227A3-6EF2-4D9B-A375-02101C028BF0}" destId="{D69E77DE-6045-45EF-BF50-FFDE4CFA9B9B}" srcOrd="1" destOrd="0" presId="urn:microsoft.com/office/officeart/2008/layout/HalfCircleOrganizationChart"/>
    <dgm:cxn modelId="{E06C7194-617A-4645-9382-5F9C1ADC3798}" type="presParOf" srcId="{D69E77DE-6045-45EF-BF50-FFDE4CFA9B9B}" destId="{7EF3C4AC-507F-498F-9E20-9EF91EA21416}" srcOrd="0" destOrd="0" presId="urn:microsoft.com/office/officeart/2008/layout/HalfCircleOrganizationChart"/>
    <dgm:cxn modelId="{42E70FC5-2D64-4B31-B6B5-1697CC0A81C9}" type="presParOf" srcId="{D69E77DE-6045-45EF-BF50-FFDE4CFA9B9B}" destId="{28120BA0-EDC5-4F3C-BE4E-CBD7AAB38E37}" srcOrd="1" destOrd="0" presId="urn:microsoft.com/office/officeart/2008/layout/HalfCircleOrganizationChart"/>
    <dgm:cxn modelId="{8244E376-DD8F-4602-A036-91E406D9A58B}" type="presParOf" srcId="{28120BA0-EDC5-4F3C-BE4E-CBD7AAB38E37}" destId="{EC52A94E-9EDB-4FE3-8636-D732F6E39C7E}" srcOrd="0" destOrd="0" presId="urn:microsoft.com/office/officeart/2008/layout/HalfCircleOrganizationChart"/>
    <dgm:cxn modelId="{2BC42C04-CACB-4BEB-9563-B74A3260800E}" type="presParOf" srcId="{EC52A94E-9EDB-4FE3-8636-D732F6E39C7E}" destId="{6359C5E6-93E6-4F9B-8083-B8C232236A25}" srcOrd="0" destOrd="0" presId="urn:microsoft.com/office/officeart/2008/layout/HalfCircleOrganizationChart"/>
    <dgm:cxn modelId="{57E27142-E93B-468D-9D92-F31DB1021C6B}" type="presParOf" srcId="{EC52A94E-9EDB-4FE3-8636-D732F6E39C7E}" destId="{2ACF64A2-EA33-4933-898B-CDB66AB1C4B2}" srcOrd="1" destOrd="0" presId="urn:microsoft.com/office/officeart/2008/layout/HalfCircleOrganizationChart"/>
    <dgm:cxn modelId="{3C5496D8-4FB2-4B24-AB13-30F2D83624C3}" type="presParOf" srcId="{EC52A94E-9EDB-4FE3-8636-D732F6E39C7E}" destId="{35352CE5-64CF-4D6B-AA7F-F39180183D45}" srcOrd="2" destOrd="0" presId="urn:microsoft.com/office/officeart/2008/layout/HalfCircleOrganizationChart"/>
    <dgm:cxn modelId="{B49C9F11-6D77-4D3D-989B-9671923DF59D}" type="presParOf" srcId="{EC52A94E-9EDB-4FE3-8636-D732F6E39C7E}" destId="{52AE4108-2D63-40D5-BB6D-F902CD0961A2}" srcOrd="3" destOrd="0" presId="urn:microsoft.com/office/officeart/2008/layout/HalfCircleOrganizationChart"/>
    <dgm:cxn modelId="{974DFD12-32ED-4199-9632-7C3FD67E0C07}" type="presParOf" srcId="{28120BA0-EDC5-4F3C-BE4E-CBD7AAB38E37}" destId="{632B0531-1D68-4FF9-B97F-186320A3AC01}" srcOrd="1" destOrd="0" presId="urn:microsoft.com/office/officeart/2008/layout/HalfCircleOrganizationChart"/>
    <dgm:cxn modelId="{635B1362-845F-47A2-BF74-389D09DFD2F1}" type="presParOf" srcId="{28120BA0-EDC5-4F3C-BE4E-CBD7AAB38E37}" destId="{075AFD99-578A-463C-81A4-538A9CB40225}" srcOrd="2" destOrd="0" presId="urn:microsoft.com/office/officeart/2008/layout/HalfCircleOrganizationChart"/>
    <dgm:cxn modelId="{F2AC0D30-D8A9-4EAC-AA0D-4003C3DE3610}" type="presParOf" srcId="{D69E77DE-6045-45EF-BF50-FFDE4CFA9B9B}" destId="{19AF2176-53F0-4D93-B06A-7A75ADBF810E}" srcOrd="2" destOrd="0" presId="urn:microsoft.com/office/officeart/2008/layout/HalfCircleOrganizationChart"/>
    <dgm:cxn modelId="{4AEEF12F-FD6B-4874-B275-7F237A6A54C8}" type="presParOf" srcId="{D69E77DE-6045-45EF-BF50-FFDE4CFA9B9B}" destId="{0E73405C-5B82-4A53-AED2-B276E9E9E9E8}" srcOrd="3" destOrd="0" presId="urn:microsoft.com/office/officeart/2008/layout/HalfCircleOrganizationChart"/>
    <dgm:cxn modelId="{A15556BE-354B-4A12-8E3A-FA8BC042B4E2}" type="presParOf" srcId="{0E73405C-5B82-4A53-AED2-B276E9E9E9E8}" destId="{15804A42-2C1A-4017-A1BB-DAC5329CD7C8}" srcOrd="0" destOrd="0" presId="urn:microsoft.com/office/officeart/2008/layout/HalfCircleOrganizationChart"/>
    <dgm:cxn modelId="{5517E77D-A847-4D4C-8EBA-2264D550F96D}" type="presParOf" srcId="{15804A42-2C1A-4017-A1BB-DAC5329CD7C8}" destId="{11CC9B8C-6113-4253-9B00-F06A73CF5B7F}" srcOrd="0" destOrd="0" presId="urn:microsoft.com/office/officeart/2008/layout/HalfCircleOrganizationChart"/>
    <dgm:cxn modelId="{21BE268D-487E-4C1D-9819-9CE0A19A7F93}" type="presParOf" srcId="{15804A42-2C1A-4017-A1BB-DAC5329CD7C8}" destId="{6C42A111-9666-485D-9631-06D62BD4FE5F}" srcOrd="1" destOrd="0" presId="urn:microsoft.com/office/officeart/2008/layout/HalfCircleOrganizationChart"/>
    <dgm:cxn modelId="{2D7D32BA-1CD3-4C8D-96ED-0E854DEB0175}" type="presParOf" srcId="{15804A42-2C1A-4017-A1BB-DAC5329CD7C8}" destId="{94570D49-A357-4977-BBE5-7DC87653C2DC}" srcOrd="2" destOrd="0" presId="urn:microsoft.com/office/officeart/2008/layout/HalfCircleOrganizationChart"/>
    <dgm:cxn modelId="{6F920AF6-02DE-4A3C-A310-6697BE8B51D9}" type="presParOf" srcId="{15804A42-2C1A-4017-A1BB-DAC5329CD7C8}" destId="{C803CA4E-1D93-46B0-BEA2-CA813F80D3C8}" srcOrd="3" destOrd="0" presId="urn:microsoft.com/office/officeart/2008/layout/HalfCircleOrganizationChart"/>
    <dgm:cxn modelId="{F3504293-BFD8-4617-A821-CEFB396974CA}" type="presParOf" srcId="{0E73405C-5B82-4A53-AED2-B276E9E9E9E8}" destId="{CDBFB8D7-BBEA-4997-9A7D-5276EA494C83}" srcOrd="1" destOrd="0" presId="urn:microsoft.com/office/officeart/2008/layout/HalfCircleOrganizationChart"/>
    <dgm:cxn modelId="{D566ED2E-EB6A-469A-BA6E-ED86BCC6956F}" type="presParOf" srcId="{0E73405C-5B82-4A53-AED2-B276E9E9E9E8}" destId="{71F3DC95-9D19-4579-82FC-845DD6C735D2}" srcOrd="2" destOrd="0" presId="urn:microsoft.com/office/officeart/2008/layout/HalfCircleOrganizationChart"/>
    <dgm:cxn modelId="{FF41F5D1-597D-4940-9B03-788035CFE5C7}" type="presParOf" srcId="{D69E77DE-6045-45EF-BF50-FFDE4CFA9B9B}" destId="{5808D0C5-6E3A-4D1A-921D-C8F2E0D6846F}" srcOrd="4" destOrd="0" presId="urn:microsoft.com/office/officeart/2008/layout/HalfCircleOrganizationChart"/>
    <dgm:cxn modelId="{FD12951B-A5E6-4134-9C4E-847C21D7E49B}" type="presParOf" srcId="{D69E77DE-6045-45EF-BF50-FFDE4CFA9B9B}" destId="{EFB5B873-BD01-402C-BDA7-34D6DDA77868}" srcOrd="5" destOrd="0" presId="urn:microsoft.com/office/officeart/2008/layout/HalfCircleOrganizationChart"/>
    <dgm:cxn modelId="{851C3756-54F2-48AF-80C5-0CB2CB4821F2}" type="presParOf" srcId="{EFB5B873-BD01-402C-BDA7-34D6DDA77868}" destId="{B8249855-FE21-4FF6-88BC-12E4DFBB770D}" srcOrd="0" destOrd="0" presId="urn:microsoft.com/office/officeart/2008/layout/HalfCircleOrganizationChart"/>
    <dgm:cxn modelId="{56161EF2-4D15-4CEE-A407-E2384320B1EF}" type="presParOf" srcId="{B8249855-FE21-4FF6-88BC-12E4DFBB770D}" destId="{FB951ED6-AD91-4297-903C-7A3BB543D527}" srcOrd="0" destOrd="0" presId="urn:microsoft.com/office/officeart/2008/layout/HalfCircleOrganizationChart"/>
    <dgm:cxn modelId="{5872B116-77EF-4FF3-A176-53805111A9DD}" type="presParOf" srcId="{B8249855-FE21-4FF6-88BC-12E4DFBB770D}" destId="{AFACC2F3-AD0A-42C4-B628-233181B73DF6}" srcOrd="1" destOrd="0" presId="urn:microsoft.com/office/officeart/2008/layout/HalfCircleOrganizationChart"/>
    <dgm:cxn modelId="{696F47A1-2B7A-437A-9F58-F74FD16856B4}" type="presParOf" srcId="{B8249855-FE21-4FF6-88BC-12E4DFBB770D}" destId="{669474BD-2431-41EC-847C-2CB1D352ED57}" srcOrd="2" destOrd="0" presId="urn:microsoft.com/office/officeart/2008/layout/HalfCircleOrganizationChart"/>
    <dgm:cxn modelId="{2A5C4F7D-E429-4CD9-B5FF-B6B0EE5B2C47}" type="presParOf" srcId="{B8249855-FE21-4FF6-88BC-12E4DFBB770D}" destId="{31FB802A-9722-4B9A-AEEF-2F84C75DB5DA}" srcOrd="3" destOrd="0" presId="urn:microsoft.com/office/officeart/2008/layout/HalfCircleOrganizationChart"/>
    <dgm:cxn modelId="{9065A9F5-8CA0-453D-971F-B4EB16711515}" type="presParOf" srcId="{EFB5B873-BD01-402C-BDA7-34D6DDA77868}" destId="{5C320738-2439-4C4C-AA28-DEECD87779FF}" srcOrd="1" destOrd="0" presId="urn:microsoft.com/office/officeart/2008/layout/HalfCircleOrganizationChart"/>
    <dgm:cxn modelId="{2F5295FC-80C6-450F-A479-09BE03014381}" type="presParOf" srcId="{EFB5B873-BD01-402C-BDA7-34D6DDA77868}" destId="{F321C379-74D5-4E85-A051-8620AD597F81}" srcOrd="2" destOrd="0" presId="urn:microsoft.com/office/officeart/2008/layout/HalfCircleOrganizationChart"/>
    <dgm:cxn modelId="{2296E8B2-07F7-404D-B6D6-4997E4087C38}" type="presParOf" srcId="{C02227A3-6EF2-4D9B-A375-02101C028BF0}" destId="{A2A87F4F-AE17-4A38-8C45-16F27F662A7D}" srcOrd="2" destOrd="0" presId="urn:microsoft.com/office/officeart/2008/layout/HalfCircleOrganizationChart"/>
    <dgm:cxn modelId="{6B727F33-32C8-427B-85E2-2A9E61F71B76}" type="presParOf" srcId="{0DAF7AD9-F586-4B97-B84F-47403EC57987}" destId="{58C35D52-6138-47C9-9153-93AE31A0D19D}" srcOrd="2" destOrd="0" presId="urn:microsoft.com/office/officeart/2008/layout/HalfCircleOrganizationChart"/>
    <dgm:cxn modelId="{FBA50E93-68CC-4F4B-AE33-AE3B76991118}" type="presParOf" srcId="{0DAF7AD9-F586-4B97-B84F-47403EC57987}" destId="{FAFACD08-69C2-419D-85BB-399970EC2A7C}" srcOrd="3" destOrd="0" presId="urn:microsoft.com/office/officeart/2008/layout/HalfCircleOrganizationChart"/>
    <dgm:cxn modelId="{8865F09F-B63A-4912-8AF2-08290FAF6A7E}" type="presParOf" srcId="{FAFACD08-69C2-419D-85BB-399970EC2A7C}" destId="{E1849081-7DD6-4199-B005-1C34980D1D4C}" srcOrd="0" destOrd="0" presId="urn:microsoft.com/office/officeart/2008/layout/HalfCircleOrganizationChart"/>
    <dgm:cxn modelId="{7B2C29C3-5E03-4F9E-9FD6-28BE0C92CE97}" type="presParOf" srcId="{E1849081-7DD6-4199-B005-1C34980D1D4C}" destId="{A0A2C239-B455-4158-963D-70AB1BAB747B}" srcOrd="0" destOrd="0" presId="urn:microsoft.com/office/officeart/2008/layout/HalfCircleOrganizationChart"/>
    <dgm:cxn modelId="{C4D4BFE2-4651-425B-82C5-953EB89F05B3}" type="presParOf" srcId="{E1849081-7DD6-4199-B005-1C34980D1D4C}" destId="{58150133-A5E8-4030-8F2E-667AD81EE9BC}" srcOrd="1" destOrd="0" presId="urn:microsoft.com/office/officeart/2008/layout/HalfCircleOrganizationChart"/>
    <dgm:cxn modelId="{1229DF42-F6D2-4C16-80CA-92C6D1A2CEA0}" type="presParOf" srcId="{E1849081-7DD6-4199-B005-1C34980D1D4C}" destId="{14A5F50E-C0A9-44FB-BA77-8F9F25512892}" srcOrd="2" destOrd="0" presId="urn:microsoft.com/office/officeart/2008/layout/HalfCircleOrganizationChart"/>
    <dgm:cxn modelId="{43B9AEF9-4A7F-48B7-9899-4853B3A3989D}" type="presParOf" srcId="{E1849081-7DD6-4199-B005-1C34980D1D4C}" destId="{152B2A4E-B426-4F07-B5C5-FE085566F294}" srcOrd="3" destOrd="0" presId="urn:microsoft.com/office/officeart/2008/layout/HalfCircleOrganizationChart"/>
    <dgm:cxn modelId="{19497482-DA58-4AE8-979C-F2604FFCFAE9}" type="presParOf" srcId="{FAFACD08-69C2-419D-85BB-399970EC2A7C}" destId="{EEAA9808-CD15-4936-8026-73CD41746A2D}" srcOrd="1" destOrd="0" presId="urn:microsoft.com/office/officeart/2008/layout/HalfCircleOrganizationChart"/>
    <dgm:cxn modelId="{000A0CDF-F308-4874-9F9F-528837EC49DD}" type="presParOf" srcId="{EEAA9808-CD15-4936-8026-73CD41746A2D}" destId="{9A603818-5524-4C6D-8CC9-4E374A77A364}" srcOrd="0" destOrd="0" presId="urn:microsoft.com/office/officeart/2008/layout/HalfCircleOrganizationChart"/>
    <dgm:cxn modelId="{AE1CDBCE-F0D4-4804-AC5F-FE7C7ACD911C}" type="presParOf" srcId="{EEAA9808-CD15-4936-8026-73CD41746A2D}" destId="{AF3B2AAC-6B14-4F7C-8DF8-A40C7E1BFAAE}" srcOrd="1" destOrd="0" presId="urn:microsoft.com/office/officeart/2008/layout/HalfCircleOrganizationChart"/>
    <dgm:cxn modelId="{299896E7-41F2-4441-87DB-F635301203A9}" type="presParOf" srcId="{AF3B2AAC-6B14-4F7C-8DF8-A40C7E1BFAAE}" destId="{1408F5E8-5BC8-44AD-AFA5-AD96E9E8DADB}" srcOrd="0" destOrd="0" presId="urn:microsoft.com/office/officeart/2008/layout/HalfCircleOrganizationChart"/>
    <dgm:cxn modelId="{BBE85440-EC7F-41A7-A22A-B3B5F6FD2991}" type="presParOf" srcId="{1408F5E8-5BC8-44AD-AFA5-AD96E9E8DADB}" destId="{8774590F-4109-4ABA-ACD7-7B0DE5C188A1}" srcOrd="0" destOrd="0" presId="urn:microsoft.com/office/officeart/2008/layout/HalfCircleOrganizationChart"/>
    <dgm:cxn modelId="{F34E774B-6E23-46A4-87F6-C567EF848888}" type="presParOf" srcId="{1408F5E8-5BC8-44AD-AFA5-AD96E9E8DADB}" destId="{D6646BBE-1868-4B2C-B3B3-755E319B5328}" srcOrd="1" destOrd="0" presId="urn:microsoft.com/office/officeart/2008/layout/HalfCircleOrganizationChart"/>
    <dgm:cxn modelId="{C1DFD2D6-A018-4B27-8CFB-92146B7F4D8F}" type="presParOf" srcId="{1408F5E8-5BC8-44AD-AFA5-AD96E9E8DADB}" destId="{D76B9F89-2310-457C-8BBE-9F4724EF3E72}" srcOrd="2" destOrd="0" presId="urn:microsoft.com/office/officeart/2008/layout/HalfCircleOrganizationChart"/>
    <dgm:cxn modelId="{6D2FAFD6-5FF8-49BA-87A4-12CA8D706C99}" type="presParOf" srcId="{1408F5E8-5BC8-44AD-AFA5-AD96E9E8DADB}" destId="{EF7CDAAC-C6F8-435B-89EB-D5D95475A832}" srcOrd="3" destOrd="0" presId="urn:microsoft.com/office/officeart/2008/layout/HalfCircleOrganizationChart"/>
    <dgm:cxn modelId="{8C891A77-04C4-46CD-8961-00C6059B0322}" type="presParOf" srcId="{AF3B2AAC-6B14-4F7C-8DF8-A40C7E1BFAAE}" destId="{FF5B76B3-B0D4-4D4E-B6A0-FFD7C642D01F}" srcOrd="1" destOrd="0" presId="urn:microsoft.com/office/officeart/2008/layout/HalfCircleOrganizationChart"/>
    <dgm:cxn modelId="{31754182-3B68-49B1-AAA1-03727D7E446B}" type="presParOf" srcId="{AF3B2AAC-6B14-4F7C-8DF8-A40C7E1BFAAE}" destId="{2D0E96DD-BBA1-4FF3-B613-43E0C624A53A}" srcOrd="2" destOrd="0" presId="urn:microsoft.com/office/officeart/2008/layout/HalfCircleOrganizationChart"/>
    <dgm:cxn modelId="{F174E35A-4DDE-49D6-828B-3C8D2D61FA96}" type="presParOf" srcId="{EEAA9808-CD15-4936-8026-73CD41746A2D}" destId="{AA062F1E-E5BC-4E21-B9E3-D4B88FAC1862}" srcOrd="2" destOrd="0" presId="urn:microsoft.com/office/officeart/2008/layout/HalfCircleOrganizationChart"/>
    <dgm:cxn modelId="{3EA16694-2589-456A-9577-3A9F8D458EA7}" type="presParOf" srcId="{EEAA9808-CD15-4936-8026-73CD41746A2D}" destId="{71347887-034B-4868-905C-D6ADE724D9D0}" srcOrd="3" destOrd="0" presId="urn:microsoft.com/office/officeart/2008/layout/HalfCircleOrganizationChart"/>
    <dgm:cxn modelId="{DF32E9CB-D3A1-40A0-A67E-ABE73B7F793B}" type="presParOf" srcId="{71347887-034B-4868-905C-D6ADE724D9D0}" destId="{FA91AA97-4019-407F-AF19-09D922456809}" srcOrd="0" destOrd="0" presId="urn:microsoft.com/office/officeart/2008/layout/HalfCircleOrganizationChart"/>
    <dgm:cxn modelId="{4A801FE8-F4F2-4917-BB7B-9DF67E53936E}" type="presParOf" srcId="{FA91AA97-4019-407F-AF19-09D922456809}" destId="{A8B516C1-DD3E-45CD-BBDD-6885574B7154}" srcOrd="0" destOrd="0" presId="urn:microsoft.com/office/officeart/2008/layout/HalfCircleOrganizationChart"/>
    <dgm:cxn modelId="{79F3D92D-F9CC-49E2-BD25-858C4D1CFE60}" type="presParOf" srcId="{FA91AA97-4019-407F-AF19-09D922456809}" destId="{F5980B80-2FFB-46AF-8275-16AC8816CACB}" srcOrd="1" destOrd="0" presId="urn:microsoft.com/office/officeart/2008/layout/HalfCircleOrganizationChart"/>
    <dgm:cxn modelId="{09B31655-5150-4A53-9281-83ECF6ACE8EF}" type="presParOf" srcId="{FA91AA97-4019-407F-AF19-09D922456809}" destId="{8015137C-351A-4297-99F0-89F561106463}" srcOrd="2" destOrd="0" presId="urn:microsoft.com/office/officeart/2008/layout/HalfCircleOrganizationChart"/>
    <dgm:cxn modelId="{C725054F-8095-4A0E-9038-55076B0C77B9}" type="presParOf" srcId="{FA91AA97-4019-407F-AF19-09D922456809}" destId="{508407D1-805F-4126-A841-3DFDE64B310A}" srcOrd="3" destOrd="0" presId="urn:microsoft.com/office/officeart/2008/layout/HalfCircleOrganizationChart"/>
    <dgm:cxn modelId="{84DA66E0-3736-480A-BE47-A154EB202F66}" type="presParOf" srcId="{71347887-034B-4868-905C-D6ADE724D9D0}" destId="{0001677B-9266-46DD-A921-D3389B755C2D}" srcOrd="1" destOrd="0" presId="urn:microsoft.com/office/officeart/2008/layout/HalfCircleOrganizationChart"/>
    <dgm:cxn modelId="{2CE66C50-98C1-488A-BFA8-61C1D456685B}" type="presParOf" srcId="{71347887-034B-4868-905C-D6ADE724D9D0}" destId="{AC9ED07B-04E4-4109-8542-81E1B74AD808}" srcOrd="2" destOrd="0" presId="urn:microsoft.com/office/officeart/2008/layout/HalfCircleOrganizationChart"/>
    <dgm:cxn modelId="{7DA8FAF5-461D-4C01-861D-895A4A6A73A3}" type="presParOf" srcId="{FAFACD08-69C2-419D-85BB-399970EC2A7C}" destId="{894A840F-A109-4942-8C31-FD77BBC416B8}" srcOrd="2" destOrd="0" presId="urn:microsoft.com/office/officeart/2008/layout/HalfCircleOrganizationChart"/>
    <dgm:cxn modelId="{1091C326-4C3A-4D6A-A4FF-854C8F7C8AA9}" type="presParOf" srcId="{0DAF7AD9-F586-4B97-B84F-47403EC57987}" destId="{BFD336A1-0277-4B62-9240-DED7832F60FF}" srcOrd="4" destOrd="0" presId="urn:microsoft.com/office/officeart/2008/layout/HalfCircleOrganizationChart"/>
    <dgm:cxn modelId="{51790D2C-AE86-4A39-B518-09CEBF06A9D1}" type="presParOf" srcId="{0DAF7AD9-F586-4B97-B84F-47403EC57987}" destId="{813B156C-633C-4260-979E-7530442209D2}" srcOrd="5" destOrd="0" presId="urn:microsoft.com/office/officeart/2008/layout/HalfCircleOrganizationChart"/>
    <dgm:cxn modelId="{C1B53D40-5F62-49B0-80C6-EF2B02B433EA}" type="presParOf" srcId="{813B156C-633C-4260-979E-7530442209D2}" destId="{4487C2F7-DF9A-425D-BA50-685B738EEE11}" srcOrd="0" destOrd="0" presId="urn:microsoft.com/office/officeart/2008/layout/HalfCircleOrganizationChart"/>
    <dgm:cxn modelId="{D64D4ED7-0805-451F-96C2-45912B3332F8}" type="presParOf" srcId="{4487C2F7-DF9A-425D-BA50-685B738EEE11}" destId="{8A008C97-A93C-45ED-91DF-D90424F34C22}" srcOrd="0" destOrd="0" presId="urn:microsoft.com/office/officeart/2008/layout/HalfCircleOrganizationChart"/>
    <dgm:cxn modelId="{F1D9CCF3-C185-4673-87B8-5CB6CCFDE937}" type="presParOf" srcId="{4487C2F7-DF9A-425D-BA50-685B738EEE11}" destId="{DC4EB387-98FB-473C-8C70-D208867E2D13}" srcOrd="1" destOrd="0" presId="urn:microsoft.com/office/officeart/2008/layout/HalfCircleOrganizationChart"/>
    <dgm:cxn modelId="{C39048FD-B2F5-4D9C-AF2A-B020FC245FB0}" type="presParOf" srcId="{4487C2F7-DF9A-425D-BA50-685B738EEE11}" destId="{672015B2-A293-4126-AF46-18CD53F2F99A}" srcOrd="2" destOrd="0" presId="urn:microsoft.com/office/officeart/2008/layout/HalfCircleOrganizationChart"/>
    <dgm:cxn modelId="{8A977768-43D0-4BA7-917E-6D1E5FAA8B44}" type="presParOf" srcId="{4487C2F7-DF9A-425D-BA50-685B738EEE11}" destId="{1A114505-CE19-4C9D-9D87-6C6C8308DB37}" srcOrd="3" destOrd="0" presId="urn:microsoft.com/office/officeart/2008/layout/HalfCircleOrganizationChart"/>
    <dgm:cxn modelId="{60B94C8B-90F2-472C-909D-A50F5E41DB0C}" type="presParOf" srcId="{813B156C-633C-4260-979E-7530442209D2}" destId="{1183BBFF-18D5-4112-B3CF-7808137AAB49}" srcOrd="1" destOrd="0" presId="urn:microsoft.com/office/officeart/2008/layout/HalfCircleOrganizationChart"/>
    <dgm:cxn modelId="{76248CA9-9DB6-451C-A1BE-1AA69D305CC0}" type="presParOf" srcId="{1183BBFF-18D5-4112-B3CF-7808137AAB49}" destId="{8D89567E-4660-4AE7-98F9-64C00E906416}" srcOrd="0" destOrd="0" presId="urn:microsoft.com/office/officeart/2008/layout/HalfCircleOrganizationChart"/>
    <dgm:cxn modelId="{8E32EE55-46E0-4ECC-B7E9-0777EDDB0251}" type="presParOf" srcId="{1183BBFF-18D5-4112-B3CF-7808137AAB49}" destId="{26102B15-E7A6-45EC-BBEA-28C9489607D4}" srcOrd="1" destOrd="0" presId="urn:microsoft.com/office/officeart/2008/layout/HalfCircleOrganizationChart"/>
    <dgm:cxn modelId="{93463320-DEC2-49A1-89B9-FA058DA2D2FC}" type="presParOf" srcId="{26102B15-E7A6-45EC-BBEA-28C9489607D4}" destId="{D0ADADEB-88D7-49AB-A16B-E72D5188604C}" srcOrd="0" destOrd="0" presId="urn:microsoft.com/office/officeart/2008/layout/HalfCircleOrganizationChart"/>
    <dgm:cxn modelId="{5555EC15-5AC8-4B93-9AFC-93802BA4BB0A}" type="presParOf" srcId="{D0ADADEB-88D7-49AB-A16B-E72D5188604C}" destId="{45CE5A5D-3A6F-4E12-9B1F-442D82E004FC}" srcOrd="0" destOrd="0" presId="urn:microsoft.com/office/officeart/2008/layout/HalfCircleOrganizationChart"/>
    <dgm:cxn modelId="{88E2694C-A647-4E26-8CB6-BBE53F56A5E7}" type="presParOf" srcId="{D0ADADEB-88D7-49AB-A16B-E72D5188604C}" destId="{7AB58C76-380C-46B9-BBA4-47A85B1980C3}" srcOrd="1" destOrd="0" presId="urn:microsoft.com/office/officeart/2008/layout/HalfCircleOrganizationChart"/>
    <dgm:cxn modelId="{722CC5B7-1B40-4578-B6F6-C2B8EF0BE1EB}" type="presParOf" srcId="{D0ADADEB-88D7-49AB-A16B-E72D5188604C}" destId="{9E2A8A85-48E5-483D-921B-5DD52B1ACBEF}" srcOrd="2" destOrd="0" presId="urn:microsoft.com/office/officeart/2008/layout/HalfCircleOrganizationChart"/>
    <dgm:cxn modelId="{D6720C9A-54FA-4D59-BD7C-FA566E62BEC8}" type="presParOf" srcId="{D0ADADEB-88D7-49AB-A16B-E72D5188604C}" destId="{A4B55374-191F-442F-80C3-60E73F126821}" srcOrd="3" destOrd="0" presId="urn:microsoft.com/office/officeart/2008/layout/HalfCircleOrganizationChart"/>
    <dgm:cxn modelId="{6C525D13-F8ED-44EC-9AE5-F3AAFBE47403}" type="presParOf" srcId="{26102B15-E7A6-45EC-BBEA-28C9489607D4}" destId="{26CCED15-E085-48B9-80EF-1691585ED8AD}" srcOrd="1" destOrd="0" presId="urn:microsoft.com/office/officeart/2008/layout/HalfCircleOrganizationChart"/>
    <dgm:cxn modelId="{0126F350-DC2E-4091-B219-F7813F01C58D}" type="presParOf" srcId="{26102B15-E7A6-45EC-BBEA-28C9489607D4}" destId="{2A3912AB-C6DA-4A81-A10F-7AC836A70930}" srcOrd="2" destOrd="0" presId="urn:microsoft.com/office/officeart/2008/layout/HalfCircleOrganizationChart"/>
    <dgm:cxn modelId="{91D5B0B2-5BC8-4895-97D5-32B05DA55787}" type="presParOf" srcId="{1183BBFF-18D5-4112-B3CF-7808137AAB49}" destId="{4C9CC357-D7FD-4937-93CE-86EB18570AD3}" srcOrd="2" destOrd="0" presId="urn:microsoft.com/office/officeart/2008/layout/HalfCircleOrganizationChart"/>
    <dgm:cxn modelId="{B947B6E9-0322-4901-8C60-375FC23614B4}" type="presParOf" srcId="{1183BBFF-18D5-4112-B3CF-7808137AAB49}" destId="{E0C754DC-EFE3-4ADA-815E-CDB98FCDCDD4}" srcOrd="3" destOrd="0" presId="urn:microsoft.com/office/officeart/2008/layout/HalfCircleOrganizationChart"/>
    <dgm:cxn modelId="{936F7B40-4E17-4730-8C6B-F9E7EFF152AF}" type="presParOf" srcId="{E0C754DC-EFE3-4ADA-815E-CDB98FCDCDD4}" destId="{5AC4A282-7CF5-4FC8-85D8-A952B7E449F5}" srcOrd="0" destOrd="0" presId="urn:microsoft.com/office/officeart/2008/layout/HalfCircleOrganizationChart"/>
    <dgm:cxn modelId="{392723B9-3415-47B5-A4BE-C0F6FEECDE68}" type="presParOf" srcId="{5AC4A282-7CF5-4FC8-85D8-A952B7E449F5}" destId="{662C9334-0C6A-4580-A1F1-B32D3D2AF00C}" srcOrd="0" destOrd="0" presId="urn:microsoft.com/office/officeart/2008/layout/HalfCircleOrganizationChart"/>
    <dgm:cxn modelId="{292FE498-9C46-40CB-BA0F-A92B32172A56}" type="presParOf" srcId="{5AC4A282-7CF5-4FC8-85D8-A952B7E449F5}" destId="{15D69101-7B42-4DD7-81DB-48207B9B525B}" srcOrd="1" destOrd="0" presId="urn:microsoft.com/office/officeart/2008/layout/HalfCircleOrganizationChart"/>
    <dgm:cxn modelId="{768F986A-410B-4716-87DD-EA0B2E4913AD}" type="presParOf" srcId="{5AC4A282-7CF5-4FC8-85D8-A952B7E449F5}" destId="{A879369A-8CBB-4A2C-8B10-0EF4F34E3E6A}" srcOrd="2" destOrd="0" presId="urn:microsoft.com/office/officeart/2008/layout/HalfCircleOrganizationChart"/>
    <dgm:cxn modelId="{94D93645-EB73-4E2B-8B55-81FEFBECA5E4}" type="presParOf" srcId="{5AC4A282-7CF5-4FC8-85D8-A952B7E449F5}" destId="{3ED0E931-3441-4ED7-9DB0-2BDD13A31A75}" srcOrd="3" destOrd="0" presId="urn:microsoft.com/office/officeart/2008/layout/HalfCircleOrganizationChart"/>
    <dgm:cxn modelId="{B3B63601-BB9F-4608-984C-20EEAD9C822E}" type="presParOf" srcId="{E0C754DC-EFE3-4ADA-815E-CDB98FCDCDD4}" destId="{676AE836-13D7-4011-872D-28C2DBDE66E1}" srcOrd="1" destOrd="0" presId="urn:microsoft.com/office/officeart/2008/layout/HalfCircleOrganizationChart"/>
    <dgm:cxn modelId="{B375238D-564E-4BDC-9664-15774EE1840B}" type="presParOf" srcId="{E0C754DC-EFE3-4ADA-815E-CDB98FCDCDD4}" destId="{B51BDAB5-5D62-44FB-B1F7-B680E97FC9E6}" srcOrd="2" destOrd="0" presId="urn:microsoft.com/office/officeart/2008/layout/HalfCircleOrganizationChart"/>
    <dgm:cxn modelId="{803C6D84-A951-4990-BB4B-C0C984741924}" type="presParOf" srcId="{813B156C-633C-4260-979E-7530442209D2}" destId="{8C1AD8F7-A705-409F-A5E6-64152B4320BC}" srcOrd="2" destOrd="0" presId="urn:microsoft.com/office/officeart/2008/layout/HalfCircleOrganizationChart"/>
    <dgm:cxn modelId="{34625448-3771-422B-A47C-930C89018ECD}" type="presParOf" srcId="{9818B7F3-0B04-4426-9A45-664724B4454A}" destId="{FDBAF7DA-7B39-4B2A-870B-3C595380007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>
        <a:solidFill>
          <a:srgbClr val="D9F0F2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61694-B736-4137-AE84-55273E261A29}" type="parTrans" cxnId="{FFEBA572-2BD2-4A03-934F-F0B2B1D2B26A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1132B4-2409-46C1-A43A-6D830C1D0A7A}" type="parTrans" cxnId="{6C8525D3-F2B7-406C-B8AE-601124D7B277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79C6CF-B2A6-462C-85EF-5C7D86F7CEA3}" type="parTrans" cxnId="{5F5A39AC-271E-4AF9-A8A9-B7EC84FB6D1E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CC424F-802C-4C61-B080-DC729C0B7B96}" type="parTrans" cxnId="{EE067043-514F-4D87-BD49-52323E08092D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DK Training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B3071-6A8F-4486-B605-E9C04A378B53}" type="parTrans" cxnId="{FB56921B-EEA2-41B1-8504-A2480C0C0AD4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A8B34B-B66B-4591-A44A-FEA377BB70FA}" type="parTrans" cxnId="{F1876738-E9CC-426D-87D1-A52D7477E99A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>
        <a:solidFill>
          <a:srgbClr val="00B7C3"/>
        </a:solidFill>
      </dgm:spPr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FF1A47-ECE3-4221-8320-3C1C3D45481D}" type="parTrans" cxnId="{F211BC6E-43F7-4C03-A0DE-369F08220311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8266A280-5DE2-45FF-A4B2-F2605772E56F}">
      <dgm:prSet phldrT="[Text]" phldr="0"/>
      <dgm:spPr>
        <a:solidFill>
          <a:srgbClr val="D9F0F2"/>
        </a:solidFill>
        <a:ln>
          <a:solidFill>
            <a:srgbClr val="D9F0F2"/>
          </a:solidFill>
        </a:ln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Germany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de@contoso.de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DA86370-D505-4CE1-A5A8-DC621766BA13}" type="parTrans" cxnId="{46021F5F-9AEB-4CA2-8C1D-8CC21F9DDBF4}">
      <dgm:prSet/>
      <dgm:spPr/>
      <dgm:t>
        <a:bodyPr/>
        <a:lstStyle/>
        <a:p>
          <a:endParaRPr lang="en-DK"/>
        </a:p>
      </dgm:t>
    </dgm:pt>
    <dgm:pt modelId="{872493C8-AD85-45E6-A5DF-34DFD960F261}" type="sibTrans" cxnId="{46021F5F-9AEB-4CA2-8C1D-8CC21F9DDBF4}">
      <dgm:prSet/>
      <dgm:spPr/>
      <dgm:t>
        <a:bodyPr/>
        <a:lstStyle/>
        <a:p>
          <a:endParaRPr lang="en-DK"/>
        </a:p>
      </dgm:t>
    </dgm:pt>
    <dgm:pt modelId="{2E51360F-3716-4C2B-815B-89C4A0446F4E}">
      <dgm:prSet/>
      <dgm:spPr>
        <a:solidFill>
          <a:srgbClr val="30E5D0"/>
        </a:solidFill>
        <a:ln>
          <a:solidFill>
            <a:srgbClr val="30E5D0"/>
          </a:solidFill>
        </a:ln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2BACCF7-3E9F-4DB5-AB77-55740E117518}" type="parTrans" cxnId="{351AA2E6-F462-4D82-B29C-EAC5AD6E3FFD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26A211FA-24F6-4605-A664-A1B3F675F008}" type="sibTrans" cxnId="{351AA2E6-F462-4D82-B29C-EAC5AD6E3FFD}">
      <dgm:prSet/>
      <dgm:spPr/>
      <dgm:t>
        <a:bodyPr/>
        <a:lstStyle/>
        <a:p>
          <a:endParaRPr lang="en-DK"/>
        </a:p>
      </dgm:t>
    </dgm:pt>
    <dgm:pt modelId="{F96EE98D-16E7-48B6-A4DB-43B856A33B12}">
      <dgm:prSet/>
      <dgm:spPr>
        <a:solidFill>
          <a:srgbClr val="00B7C3"/>
        </a:solidFill>
        <a:ln>
          <a:solidFill>
            <a:srgbClr val="00B7C3"/>
          </a:solidFill>
        </a:ln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1A911B1-7D19-4CFA-85FE-C2876BAEB460}" type="parTrans" cxnId="{BA56B259-E9F0-499D-92E2-D496BC5452DB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96CADE92-4877-4811-ACCF-2B3BE9070729}" type="sibTrans" cxnId="{BA56B259-E9F0-499D-92E2-D496BC5452DB}">
      <dgm:prSet/>
      <dgm:spPr/>
      <dgm:t>
        <a:bodyPr/>
        <a:lstStyle/>
        <a:p>
          <a:endParaRPr lang="en-DK"/>
        </a:p>
      </dgm:t>
    </dgm:pt>
    <dgm:pt modelId="{A66422F3-1032-4615-8566-3135BDE6F1CE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3BD9A3E-9BF3-4CF6-BFC4-B299181BF533}" type="parTrans" cxnId="{E0B8CC42-5BB9-4CA5-A49C-EFAD854511E2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ED074A99-416D-4746-A061-4BC049C19B01}" type="sibTrans" cxnId="{E0B8CC42-5BB9-4CA5-A49C-EFAD854511E2}">
      <dgm:prSet/>
      <dgm:spPr/>
      <dgm:t>
        <a:bodyPr/>
        <a:lstStyle/>
        <a:p>
          <a:endParaRPr lang="en-DK"/>
        </a:p>
      </dgm:t>
    </dgm:pt>
    <dgm:pt modelId="{FCCDBFD5-EFD8-44FB-A5F9-82985D7A93B3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Training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EEFDF51-69FA-4E5E-8482-2D08269267E2}" type="parTrans" cxnId="{4B3FA778-DAC5-4406-8B6C-B0A132280E97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D26E0844-27EB-4352-9EC3-944D3F2432FE}" type="sibTrans" cxnId="{4B3FA778-DAC5-4406-8B6C-B0A132280E97}">
      <dgm:prSet/>
      <dgm:spPr/>
      <dgm:t>
        <a:bodyPr/>
        <a:lstStyle/>
        <a:p>
          <a:endParaRPr lang="en-DK"/>
        </a:p>
      </dgm:t>
    </dgm:pt>
    <dgm:pt modelId="{2EE9AD48-1B3B-4C81-BD9E-C9D29705B0A9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0A658C4-A0B7-404E-B83B-83B4403DE3CD}" type="parTrans" cxnId="{272D228D-7B84-4EFB-A66C-DF1252927575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8668872E-A03F-4775-B86B-305A97B717DD}" type="sibTrans" cxnId="{272D228D-7B84-4EFB-A66C-DF1252927575}">
      <dgm:prSet/>
      <dgm:spPr/>
      <dgm:t>
        <a:bodyPr/>
        <a:lstStyle/>
        <a:p>
          <a:endParaRPr lang="en-DK"/>
        </a:p>
      </dgm:t>
    </dgm:pt>
    <dgm:pt modelId="{C191A9A1-C4F2-43BE-968C-4972AE305E9C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Logistics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1FB86C-3861-424F-932E-785D022BAE89}" type="parTrans" cxnId="{ED35B37C-B990-421C-90EB-73A112649C72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B8CAD914-929F-4E17-8F3E-275194D632CD}" type="sibTrans" cxnId="{ED35B37C-B990-421C-90EB-73A112649C72}">
      <dgm:prSet/>
      <dgm:spPr/>
      <dgm:t>
        <a:bodyPr/>
        <a:lstStyle/>
        <a:p>
          <a:endParaRPr lang="en-DK"/>
        </a:p>
      </dgm:t>
    </dgm:pt>
    <dgm:pt modelId="{CE631756-6CC3-404B-A26A-DD7C63F32AFE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651BA9-C947-4EE9-AD1C-93FF888F8F4C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8E2274AE-5D4B-49B1-BE20-903F02216016}" type="pres">
      <dgm:prSet presAssocID="{9F6B9DAF-99E9-476C-8A27-6A5458A97829}" presName="rootComposite1" presStyleCnt="0"/>
      <dgm:spPr/>
    </dgm:pt>
    <dgm:pt modelId="{2C7A937C-8AB4-4BA4-A416-D33F04D1B068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3EC217E1-78C5-4D8D-BFDD-9C18ACF366B2}" type="pres">
      <dgm:prSet presAssocID="{9F6B9DAF-99E9-476C-8A27-6A5458A97829}" presName="topArc1" presStyleLbl="parChTrans1D1" presStyleIdx="0" presStyleCnt="30"/>
      <dgm:spPr/>
    </dgm:pt>
    <dgm:pt modelId="{E29C4768-0DF1-49F9-BEDA-07E2F002AD1B}" type="pres">
      <dgm:prSet presAssocID="{9F6B9DAF-99E9-476C-8A27-6A5458A97829}" presName="bottomArc1" presStyleLbl="parChTrans1D1" presStyleIdx="1" presStyleCnt="30"/>
      <dgm:spPr/>
    </dgm:pt>
    <dgm:pt modelId="{ABAA16A9-8641-4771-A363-A352F9002AF5}" type="pres">
      <dgm:prSet presAssocID="{9F6B9DAF-99E9-476C-8A27-6A5458A97829}" presName="topConnNode1" presStyleLbl="node1" presStyleIdx="0" presStyleCnt="0"/>
      <dgm:spPr/>
    </dgm:pt>
    <dgm:pt modelId="{F7A3C269-2665-4AEB-A63C-F563D7072F87}" type="pres">
      <dgm:prSet presAssocID="{9F6B9DAF-99E9-476C-8A27-6A5458A97829}" presName="hierChild2" presStyleCnt="0"/>
      <dgm:spPr/>
    </dgm:pt>
    <dgm:pt modelId="{D896E8DD-2E17-443C-8575-FECEAFD0E27C}" type="pres">
      <dgm:prSet presAssocID="{47461694-B736-4137-AE84-55273E261A29}" presName="Name28" presStyleLbl="parChTrans1D2" presStyleIdx="0" presStyleCnt="4"/>
      <dgm:spPr/>
    </dgm:pt>
    <dgm:pt modelId="{431C8B5C-B0D8-4FC5-AAC7-097CD9A4113E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8097081C-F860-43C1-92B8-7ED24E5B7F1F}" type="pres">
      <dgm:prSet presAssocID="{0165A075-DCE3-48F7-8A7C-87E0BE47B341}" presName="rootComposite2" presStyleCnt="0"/>
      <dgm:spPr/>
    </dgm:pt>
    <dgm:pt modelId="{472848B0-D54E-4613-B651-B4CAB045DED0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D2637398-0822-42AF-9713-6553A82E34E9}" type="pres">
      <dgm:prSet presAssocID="{0165A075-DCE3-48F7-8A7C-87E0BE47B341}" presName="topArc2" presStyleLbl="parChTrans1D1" presStyleIdx="2" presStyleCnt="30"/>
      <dgm:spPr/>
    </dgm:pt>
    <dgm:pt modelId="{369EF07B-8719-4F58-834C-7E6DC37CF2B4}" type="pres">
      <dgm:prSet presAssocID="{0165A075-DCE3-48F7-8A7C-87E0BE47B341}" presName="bottomArc2" presStyleLbl="parChTrans1D1" presStyleIdx="3" presStyleCnt="30"/>
      <dgm:spPr/>
    </dgm:pt>
    <dgm:pt modelId="{3502175E-AF35-4D17-B11C-A864B9A1FE1C}" type="pres">
      <dgm:prSet presAssocID="{0165A075-DCE3-48F7-8A7C-87E0BE47B341}" presName="topConnNode2" presStyleLbl="node2" presStyleIdx="0" presStyleCnt="0"/>
      <dgm:spPr/>
    </dgm:pt>
    <dgm:pt modelId="{75E411AB-1122-42A5-A802-7CC4DE36C084}" type="pres">
      <dgm:prSet presAssocID="{0165A075-DCE3-48F7-8A7C-87E0BE47B341}" presName="hierChild4" presStyleCnt="0"/>
      <dgm:spPr/>
    </dgm:pt>
    <dgm:pt modelId="{DD504622-E2B6-48BA-9C88-F23903E5E4D8}" type="pres">
      <dgm:prSet presAssocID="{B51132B4-2409-46C1-A43A-6D830C1D0A7A}" presName="Name28" presStyleLbl="parChTrans1D3" presStyleIdx="0" presStyleCnt="9"/>
      <dgm:spPr/>
    </dgm:pt>
    <dgm:pt modelId="{76151F5A-4507-42EE-B0F0-C0887F759938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3C8ABAC1-3C6B-4313-862E-2C745932CED9}" type="pres">
      <dgm:prSet presAssocID="{A960AA9B-0110-4DF7-9CF5-4EA2C8E3D66A}" presName="rootComposite2" presStyleCnt="0"/>
      <dgm:spPr/>
    </dgm:pt>
    <dgm:pt modelId="{08DDFD3B-3873-47DE-86DE-CBF9C36BEEF9}" type="pres">
      <dgm:prSet presAssocID="{A960AA9B-0110-4DF7-9CF5-4EA2C8E3D66A}" presName="rootText2" presStyleLbl="alignAcc1" presStyleIdx="0" presStyleCnt="0">
        <dgm:presLayoutVars>
          <dgm:chPref val="3"/>
        </dgm:presLayoutVars>
      </dgm:prSet>
      <dgm:spPr/>
    </dgm:pt>
    <dgm:pt modelId="{EB716A94-26C7-420E-9D5B-9E93AB7EE8C8}" type="pres">
      <dgm:prSet presAssocID="{A960AA9B-0110-4DF7-9CF5-4EA2C8E3D66A}" presName="topArc2" presStyleLbl="parChTrans1D1" presStyleIdx="4" presStyleCnt="30"/>
      <dgm:spPr/>
    </dgm:pt>
    <dgm:pt modelId="{2EE21D1F-48B3-4F5D-8D96-9B25D0B64E43}" type="pres">
      <dgm:prSet presAssocID="{A960AA9B-0110-4DF7-9CF5-4EA2C8E3D66A}" presName="bottomArc2" presStyleLbl="parChTrans1D1" presStyleIdx="5" presStyleCnt="30"/>
      <dgm:spPr/>
    </dgm:pt>
    <dgm:pt modelId="{32974DF9-0182-41D1-8A2B-24572CEF9A62}" type="pres">
      <dgm:prSet presAssocID="{A960AA9B-0110-4DF7-9CF5-4EA2C8E3D66A}" presName="topConnNode2" presStyleLbl="node3" presStyleIdx="0" presStyleCnt="0"/>
      <dgm:spPr/>
    </dgm:pt>
    <dgm:pt modelId="{14F0A802-FC01-4FE9-8CAB-80641A51A7FF}" type="pres">
      <dgm:prSet presAssocID="{A960AA9B-0110-4DF7-9CF5-4EA2C8E3D66A}" presName="hierChild4" presStyleCnt="0"/>
      <dgm:spPr/>
    </dgm:pt>
    <dgm:pt modelId="{1BD5E8D8-2D7C-4841-A4A5-1D12F876EA7C}" type="pres">
      <dgm:prSet presAssocID="{A960AA9B-0110-4DF7-9CF5-4EA2C8E3D66A}" presName="hierChild5" presStyleCnt="0"/>
      <dgm:spPr/>
    </dgm:pt>
    <dgm:pt modelId="{6EA86213-7CD0-4644-BA16-BE0991B1B01E}" type="pres">
      <dgm:prSet presAssocID="{0979C6CF-B2A6-462C-85EF-5C7D86F7CEA3}" presName="Name28" presStyleLbl="parChTrans1D3" presStyleIdx="1" presStyleCnt="9"/>
      <dgm:spPr/>
    </dgm:pt>
    <dgm:pt modelId="{E0EEDC44-CA31-42C7-BAB6-7CC678BD4E04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4F62AD9F-F2D4-46C5-BAF3-DE1E2EB49917}" type="pres">
      <dgm:prSet presAssocID="{9E640ADF-7720-4AD6-AEB3-A2F96D1145A8}" presName="rootComposite2" presStyleCnt="0"/>
      <dgm:spPr/>
    </dgm:pt>
    <dgm:pt modelId="{839A51C4-320D-4111-816C-B9E15AB36833}" type="pres">
      <dgm:prSet presAssocID="{9E640ADF-7720-4AD6-AEB3-A2F96D1145A8}" presName="rootText2" presStyleLbl="alignAcc1" presStyleIdx="0" presStyleCnt="0">
        <dgm:presLayoutVars>
          <dgm:chPref val="3"/>
        </dgm:presLayoutVars>
      </dgm:prSet>
      <dgm:spPr/>
    </dgm:pt>
    <dgm:pt modelId="{61CE3183-DA2E-474F-9B38-521AA3BF5195}" type="pres">
      <dgm:prSet presAssocID="{9E640ADF-7720-4AD6-AEB3-A2F96D1145A8}" presName="topArc2" presStyleLbl="parChTrans1D1" presStyleIdx="6" presStyleCnt="30"/>
      <dgm:spPr/>
    </dgm:pt>
    <dgm:pt modelId="{DF8EB809-AA43-4087-8648-10E52CB970E2}" type="pres">
      <dgm:prSet presAssocID="{9E640ADF-7720-4AD6-AEB3-A2F96D1145A8}" presName="bottomArc2" presStyleLbl="parChTrans1D1" presStyleIdx="7" presStyleCnt="30"/>
      <dgm:spPr/>
    </dgm:pt>
    <dgm:pt modelId="{5221CC91-88EC-4D5C-8427-572B71346F79}" type="pres">
      <dgm:prSet presAssocID="{9E640ADF-7720-4AD6-AEB3-A2F96D1145A8}" presName="topConnNode2" presStyleLbl="node3" presStyleIdx="0" presStyleCnt="0"/>
      <dgm:spPr/>
    </dgm:pt>
    <dgm:pt modelId="{58FFA2E1-2C3F-4C90-9C48-01EDDB1D818B}" type="pres">
      <dgm:prSet presAssocID="{9E640ADF-7720-4AD6-AEB3-A2F96D1145A8}" presName="hierChild4" presStyleCnt="0"/>
      <dgm:spPr/>
    </dgm:pt>
    <dgm:pt modelId="{B04954C5-D02A-4696-9AB2-C321D38A622D}" type="pres">
      <dgm:prSet presAssocID="{9E640ADF-7720-4AD6-AEB3-A2F96D1145A8}" presName="hierChild5" presStyleCnt="0"/>
      <dgm:spPr/>
    </dgm:pt>
    <dgm:pt modelId="{A717ED1C-2A4E-4731-870C-8AB03C4C2B9C}" type="pres">
      <dgm:prSet presAssocID="{FBCC424F-802C-4C61-B080-DC729C0B7B96}" presName="Name28" presStyleLbl="parChTrans1D3" presStyleIdx="2" presStyleCnt="9"/>
      <dgm:spPr/>
    </dgm:pt>
    <dgm:pt modelId="{F15CCFE7-21DA-4332-91BC-8ED2E22DC393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8A170788-E62D-4113-9144-3201FCFC3664}" type="pres">
      <dgm:prSet presAssocID="{1F58B346-EFAD-4226-A08B-7D480CD9D444}" presName="rootComposite2" presStyleCnt="0"/>
      <dgm:spPr/>
    </dgm:pt>
    <dgm:pt modelId="{F9067DCF-F054-4264-83CB-F1227070E495}" type="pres">
      <dgm:prSet presAssocID="{1F58B346-EFAD-4226-A08B-7D480CD9D444}" presName="rootText2" presStyleLbl="alignAcc1" presStyleIdx="0" presStyleCnt="0">
        <dgm:presLayoutVars>
          <dgm:chPref val="3"/>
        </dgm:presLayoutVars>
      </dgm:prSet>
      <dgm:spPr/>
    </dgm:pt>
    <dgm:pt modelId="{A3396799-7BA2-4326-B259-DFA02EBD47BE}" type="pres">
      <dgm:prSet presAssocID="{1F58B346-EFAD-4226-A08B-7D480CD9D444}" presName="topArc2" presStyleLbl="parChTrans1D1" presStyleIdx="8" presStyleCnt="30"/>
      <dgm:spPr/>
    </dgm:pt>
    <dgm:pt modelId="{24D2B85E-F3A0-46EE-949C-F08DE1CBC656}" type="pres">
      <dgm:prSet presAssocID="{1F58B346-EFAD-4226-A08B-7D480CD9D444}" presName="bottomArc2" presStyleLbl="parChTrans1D1" presStyleIdx="9" presStyleCnt="30"/>
      <dgm:spPr/>
    </dgm:pt>
    <dgm:pt modelId="{C8BD60E9-EAEC-479E-9817-355F2EE826DE}" type="pres">
      <dgm:prSet presAssocID="{1F58B346-EFAD-4226-A08B-7D480CD9D444}" presName="topConnNode2" presStyleLbl="node3" presStyleIdx="0" presStyleCnt="0"/>
      <dgm:spPr/>
    </dgm:pt>
    <dgm:pt modelId="{5F1536B3-FC40-4F58-81DA-D605030098A7}" type="pres">
      <dgm:prSet presAssocID="{1F58B346-EFAD-4226-A08B-7D480CD9D444}" presName="hierChild4" presStyleCnt="0"/>
      <dgm:spPr/>
    </dgm:pt>
    <dgm:pt modelId="{A5FB49B7-DEC0-4C3C-B598-117945B45CF3}" type="pres">
      <dgm:prSet presAssocID="{1F58B346-EFAD-4226-A08B-7D480CD9D444}" presName="hierChild5" presStyleCnt="0"/>
      <dgm:spPr/>
    </dgm:pt>
    <dgm:pt modelId="{42FD0A56-CC9B-44DF-A64E-79E196500FEF}" type="pres">
      <dgm:prSet presAssocID="{0165A075-DCE3-48F7-8A7C-87E0BE47B341}" presName="hierChild5" presStyleCnt="0"/>
      <dgm:spPr/>
    </dgm:pt>
    <dgm:pt modelId="{CCFC6F38-214B-4637-824C-0E2D4368FE20}" type="pres">
      <dgm:prSet presAssocID="{FEFB3071-6A8F-4486-B605-E9C04A378B53}" presName="Name28" presStyleLbl="parChTrans1D2" presStyleIdx="1" presStyleCnt="4"/>
      <dgm:spPr/>
    </dgm:pt>
    <dgm:pt modelId="{59DD38C3-EE91-43E2-9696-95F06567E9EE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D2E2AAF5-3FD4-4BA6-B191-C86BBAF0FB2C}" type="pres">
      <dgm:prSet presAssocID="{03F98B5D-72D6-4455-B7B6-5BC3336806E7}" presName="rootComposite2" presStyleCnt="0"/>
      <dgm:spPr/>
    </dgm:pt>
    <dgm:pt modelId="{DD585E12-7B80-4B7E-B398-EE6FC840AB12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936A7E76-71EC-46A4-8136-A8ED038AEFFD}" type="pres">
      <dgm:prSet presAssocID="{03F98B5D-72D6-4455-B7B6-5BC3336806E7}" presName="topArc2" presStyleLbl="parChTrans1D1" presStyleIdx="10" presStyleCnt="30"/>
      <dgm:spPr/>
    </dgm:pt>
    <dgm:pt modelId="{44C99FEA-708D-494D-8275-10C23DAD5699}" type="pres">
      <dgm:prSet presAssocID="{03F98B5D-72D6-4455-B7B6-5BC3336806E7}" presName="bottomArc2" presStyleLbl="parChTrans1D1" presStyleIdx="11" presStyleCnt="30"/>
      <dgm:spPr/>
    </dgm:pt>
    <dgm:pt modelId="{5AC57F4C-417B-48AF-AFB7-C15639784A0A}" type="pres">
      <dgm:prSet presAssocID="{03F98B5D-72D6-4455-B7B6-5BC3336806E7}" presName="topConnNode2" presStyleLbl="node2" presStyleIdx="0" presStyleCnt="0"/>
      <dgm:spPr/>
    </dgm:pt>
    <dgm:pt modelId="{4DD85604-162E-4E50-A8FB-3327F554D90A}" type="pres">
      <dgm:prSet presAssocID="{03F98B5D-72D6-4455-B7B6-5BC3336806E7}" presName="hierChild4" presStyleCnt="0"/>
      <dgm:spPr/>
    </dgm:pt>
    <dgm:pt modelId="{70998523-FC61-4E8E-891F-D97822FC2FFE}" type="pres">
      <dgm:prSet presAssocID="{6BA8B34B-B66B-4591-A44A-FEA377BB70FA}" presName="Name28" presStyleLbl="parChTrans1D3" presStyleIdx="3" presStyleCnt="9"/>
      <dgm:spPr/>
    </dgm:pt>
    <dgm:pt modelId="{8425A446-1CCD-4696-84FD-59E2E6098AB2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39B33B52-9AD3-4F6A-8A15-76AC1F369B30}" type="pres">
      <dgm:prSet presAssocID="{7B0151B8-4212-4FD6-953A-3F05582C9C48}" presName="rootComposite2" presStyleCnt="0"/>
      <dgm:spPr/>
    </dgm:pt>
    <dgm:pt modelId="{8ECBBE67-F915-4C3C-8144-7E73B22C6F47}" type="pres">
      <dgm:prSet presAssocID="{7B0151B8-4212-4FD6-953A-3F05582C9C48}" presName="rootText2" presStyleLbl="alignAcc1" presStyleIdx="0" presStyleCnt="0">
        <dgm:presLayoutVars>
          <dgm:chPref val="3"/>
        </dgm:presLayoutVars>
      </dgm:prSet>
      <dgm:spPr/>
    </dgm:pt>
    <dgm:pt modelId="{B3FB349D-94C9-4FBF-9C36-0A97AEF9A755}" type="pres">
      <dgm:prSet presAssocID="{7B0151B8-4212-4FD6-953A-3F05582C9C48}" presName="topArc2" presStyleLbl="parChTrans1D1" presStyleIdx="12" presStyleCnt="30"/>
      <dgm:spPr/>
    </dgm:pt>
    <dgm:pt modelId="{63276488-FE84-45F2-A0C4-1EE6D9D486B3}" type="pres">
      <dgm:prSet presAssocID="{7B0151B8-4212-4FD6-953A-3F05582C9C48}" presName="bottomArc2" presStyleLbl="parChTrans1D1" presStyleIdx="13" presStyleCnt="30"/>
      <dgm:spPr/>
    </dgm:pt>
    <dgm:pt modelId="{263F313A-1290-4E42-B11B-1AD8DE5D11DD}" type="pres">
      <dgm:prSet presAssocID="{7B0151B8-4212-4FD6-953A-3F05582C9C48}" presName="topConnNode2" presStyleLbl="node3" presStyleIdx="0" presStyleCnt="0"/>
      <dgm:spPr/>
    </dgm:pt>
    <dgm:pt modelId="{8E43CC2F-30FE-4F54-9797-85DECF0E2149}" type="pres">
      <dgm:prSet presAssocID="{7B0151B8-4212-4FD6-953A-3F05582C9C48}" presName="hierChild4" presStyleCnt="0"/>
      <dgm:spPr/>
    </dgm:pt>
    <dgm:pt modelId="{73A113F3-6AFF-46C2-AFE8-E682FA4CB33C}" type="pres">
      <dgm:prSet presAssocID="{7B0151B8-4212-4FD6-953A-3F05582C9C48}" presName="hierChild5" presStyleCnt="0"/>
      <dgm:spPr/>
    </dgm:pt>
    <dgm:pt modelId="{84E937AE-D5F5-43FD-9C95-209E01036165}" type="pres">
      <dgm:prSet presAssocID="{46FF1A47-ECE3-4221-8320-3C1C3D45481D}" presName="Name28" presStyleLbl="parChTrans1D3" presStyleIdx="4" presStyleCnt="9"/>
      <dgm:spPr/>
    </dgm:pt>
    <dgm:pt modelId="{14DA6CC7-17FC-430B-B874-3F45B2DA53E6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50F9225C-0785-4872-9DC4-A0FC1C5A811F}" type="pres">
      <dgm:prSet presAssocID="{4AB40F23-F110-4714-B656-9C0AB4EC33B7}" presName="rootComposite2" presStyleCnt="0"/>
      <dgm:spPr/>
    </dgm:pt>
    <dgm:pt modelId="{F64570C1-B7E7-42B7-AAA1-1F3C198E66F0}" type="pres">
      <dgm:prSet presAssocID="{4AB40F23-F110-4714-B656-9C0AB4EC33B7}" presName="rootText2" presStyleLbl="alignAcc1" presStyleIdx="0" presStyleCnt="0">
        <dgm:presLayoutVars>
          <dgm:chPref val="3"/>
        </dgm:presLayoutVars>
      </dgm:prSet>
      <dgm:spPr/>
    </dgm:pt>
    <dgm:pt modelId="{A19D7072-2992-4E15-AAE9-50B7C70AFA8A}" type="pres">
      <dgm:prSet presAssocID="{4AB40F23-F110-4714-B656-9C0AB4EC33B7}" presName="topArc2" presStyleLbl="parChTrans1D1" presStyleIdx="14" presStyleCnt="30"/>
      <dgm:spPr/>
    </dgm:pt>
    <dgm:pt modelId="{F9CBF4C9-776C-4384-AC8A-AE1CFBA62EF0}" type="pres">
      <dgm:prSet presAssocID="{4AB40F23-F110-4714-B656-9C0AB4EC33B7}" presName="bottomArc2" presStyleLbl="parChTrans1D1" presStyleIdx="15" presStyleCnt="30"/>
      <dgm:spPr/>
    </dgm:pt>
    <dgm:pt modelId="{2D14A198-8291-4235-801E-ADE5CFCB135F}" type="pres">
      <dgm:prSet presAssocID="{4AB40F23-F110-4714-B656-9C0AB4EC33B7}" presName="topConnNode2" presStyleLbl="node3" presStyleIdx="0" presStyleCnt="0"/>
      <dgm:spPr/>
    </dgm:pt>
    <dgm:pt modelId="{82CBAB8F-C514-4D38-910A-C27162022A3A}" type="pres">
      <dgm:prSet presAssocID="{4AB40F23-F110-4714-B656-9C0AB4EC33B7}" presName="hierChild4" presStyleCnt="0"/>
      <dgm:spPr/>
    </dgm:pt>
    <dgm:pt modelId="{01271FCD-B9DB-4568-AFAD-B0BB01643333}" type="pres">
      <dgm:prSet presAssocID="{4AB40F23-F110-4714-B656-9C0AB4EC33B7}" presName="hierChild5" presStyleCnt="0"/>
      <dgm:spPr/>
    </dgm:pt>
    <dgm:pt modelId="{EAFA47F6-AEBD-4AC8-86B2-CD5037D8DF73}" type="pres">
      <dgm:prSet presAssocID="{03F98B5D-72D6-4455-B7B6-5BC3336806E7}" presName="hierChild5" presStyleCnt="0"/>
      <dgm:spPr/>
    </dgm:pt>
    <dgm:pt modelId="{C9B5A06A-334D-4144-BEBC-62F25D7D88A8}" type="pres">
      <dgm:prSet presAssocID="{9F6B9DAF-99E9-476C-8A27-6A5458A97829}" presName="hierChild3" presStyleCnt="0"/>
      <dgm:spPr/>
    </dgm:pt>
    <dgm:pt modelId="{9463CAFE-0E4D-4560-AA38-0398F453EB51}" type="pres">
      <dgm:prSet presAssocID="{8266A280-5DE2-45FF-A4B2-F2605772E56F}" presName="hierRoot1" presStyleCnt="0">
        <dgm:presLayoutVars>
          <dgm:hierBranch val="init"/>
        </dgm:presLayoutVars>
      </dgm:prSet>
      <dgm:spPr/>
    </dgm:pt>
    <dgm:pt modelId="{DF18C2FD-2DDB-425B-A0DC-37B02536FA20}" type="pres">
      <dgm:prSet presAssocID="{8266A280-5DE2-45FF-A4B2-F2605772E56F}" presName="rootComposite1" presStyleCnt="0"/>
      <dgm:spPr/>
    </dgm:pt>
    <dgm:pt modelId="{5F12C85F-1641-47D0-BFCE-057E36DDA6F2}" type="pres">
      <dgm:prSet presAssocID="{8266A280-5DE2-45FF-A4B2-F2605772E56F}" presName="rootText1" presStyleLbl="alignAcc1" presStyleIdx="0" presStyleCnt="0">
        <dgm:presLayoutVars>
          <dgm:chPref val="3"/>
        </dgm:presLayoutVars>
      </dgm:prSet>
      <dgm:spPr/>
    </dgm:pt>
    <dgm:pt modelId="{7DC96623-7801-4A76-B9D6-9BA7F0A5B3CE}" type="pres">
      <dgm:prSet presAssocID="{8266A280-5DE2-45FF-A4B2-F2605772E56F}" presName="topArc1" presStyleLbl="parChTrans1D1" presStyleIdx="16" presStyleCnt="30"/>
      <dgm:spPr/>
    </dgm:pt>
    <dgm:pt modelId="{206BB024-8F51-44D5-80FB-719C3264A630}" type="pres">
      <dgm:prSet presAssocID="{8266A280-5DE2-45FF-A4B2-F2605772E56F}" presName="bottomArc1" presStyleLbl="parChTrans1D1" presStyleIdx="17" presStyleCnt="30"/>
      <dgm:spPr/>
    </dgm:pt>
    <dgm:pt modelId="{7535D9FD-D76E-4763-9AA8-3B2A69A25313}" type="pres">
      <dgm:prSet presAssocID="{8266A280-5DE2-45FF-A4B2-F2605772E56F}" presName="topConnNode1" presStyleLbl="node1" presStyleIdx="0" presStyleCnt="0"/>
      <dgm:spPr/>
    </dgm:pt>
    <dgm:pt modelId="{693ACF75-F15F-4759-859B-54639D1AE166}" type="pres">
      <dgm:prSet presAssocID="{8266A280-5DE2-45FF-A4B2-F2605772E56F}" presName="hierChild2" presStyleCnt="0"/>
      <dgm:spPr/>
    </dgm:pt>
    <dgm:pt modelId="{F2B34090-8F6C-4549-A1CA-129C0A5BDA8A}" type="pres">
      <dgm:prSet presAssocID="{62BACCF7-3E9F-4DB5-AB77-55740E117518}" presName="Name28" presStyleLbl="parChTrans1D2" presStyleIdx="2" presStyleCnt="4"/>
      <dgm:spPr/>
    </dgm:pt>
    <dgm:pt modelId="{03F196F2-739B-47BC-98E9-D3A1BF758E65}" type="pres">
      <dgm:prSet presAssocID="{2E51360F-3716-4C2B-815B-89C4A0446F4E}" presName="hierRoot2" presStyleCnt="0">
        <dgm:presLayoutVars>
          <dgm:hierBranch val="init"/>
        </dgm:presLayoutVars>
      </dgm:prSet>
      <dgm:spPr/>
    </dgm:pt>
    <dgm:pt modelId="{F8797626-4369-49D2-BDE3-6D4181DDF099}" type="pres">
      <dgm:prSet presAssocID="{2E51360F-3716-4C2B-815B-89C4A0446F4E}" presName="rootComposite2" presStyleCnt="0"/>
      <dgm:spPr/>
    </dgm:pt>
    <dgm:pt modelId="{78CF1205-9820-4A3A-AD71-150E758890DD}" type="pres">
      <dgm:prSet presAssocID="{2E51360F-3716-4C2B-815B-89C4A0446F4E}" presName="rootText2" presStyleLbl="alignAcc1" presStyleIdx="0" presStyleCnt="0">
        <dgm:presLayoutVars>
          <dgm:chPref val="3"/>
        </dgm:presLayoutVars>
      </dgm:prSet>
      <dgm:spPr/>
    </dgm:pt>
    <dgm:pt modelId="{DCBA0911-36EC-43C6-B2D4-660959901F7D}" type="pres">
      <dgm:prSet presAssocID="{2E51360F-3716-4C2B-815B-89C4A0446F4E}" presName="topArc2" presStyleLbl="parChTrans1D1" presStyleIdx="18" presStyleCnt="30"/>
      <dgm:spPr/>
    </dgm:pt>
    <dgm:pt modelId="{1E490162-A535-4603-89C3-F703B8479F5B}" type="pres">
      <dgm:prSet presAssocID="{2E51360F-3716-4C2B-815B-89C4A0446F4E}" presName="bottomArc2" presStyleLbl="parChTrans1D1" presStyleIdx="19" presStyleCnt="30"/>
      <dgm:spPr/>
    </dgm:pt>
    <dgm:pt modelId="{274990AE-3B1D-445E-8CB7-26E908BCEF81}" type="pres">
      <dgm:prSet presAssocID="{2E51360F-3716-4C2B-815B-89C4A0446F4E}" presName="topConnNode2" presStyleLbl="node2" presStyleIdx="0" presStyleCnt="0"/>
      <dgm:spPr/>
    </dgm:pt>
    <dgm:pt modelId="{98C530BB-49D9-489B-8652-1965D7FB2D53}" type="pres">
      <dgm:prSet presAssocID="{2E51360F-3716-4C2B-815B-89C4A0446F4E}" presName="hierChild4" presStyleCnt="0"/>
      <dgm:spPr/>
    </dgm:pt>
    <dgm:pt modelId="{3F93C3EF-DF36-47F2-A9D7-8B651121EE2A}" type="pres">
      <dgm:prSet presAssocID="{D1A911B1-7D19-4CFA-85FE-C2876BAEB460}" presName="Name28" presStyleLbl="parChTrans1D3" presStyleIdx="5" presStyleCnt="9"/>
      <dgm:spPr/>
    </dgm:pt>
    <dgm:pt modelId="{AB102B6B-3622-40F5-B574-02425D066F63}" type="pres">
      <dgm:prSet presAssocID="{F96EE98D-16E7-48B6-A4DB-43B856A33B12}" presName="hierRoot2" presStyleCnt="0">
        <dgm:presLayoutVars>
          <dgm:hierBranch val="init"/>
        </dgm:presLayoutVars>
      </dgm:prSet>
      <dgm:spPr/>
    </dgm:pt>
    <dgm:pt modelId="{1F38B5AF-4F83-4EE9-A1F2-5CFFCDB295A3}" type="pres">
      <dgm:prSet presAssocID="{F96EE98D-16E7-48B6-A4DB-43B856A33B12}" presName="rootComposite2" presStyleCnt="0"/>
      <dgm:spPr/>
    </dgm:pt>
    <dgm:pt modelId="{1FEB0541-5EC0-4BDC-8A06-666823A61DF6}" type="pres">
      <dgm:prSet presAssocID="{F96EE98D-16E7-48B6-A4DB-43B856A33B12}" presName="rootText2" presStyleLbl="alignAcc1" presStyleIdx="0" presStyleCnt="0">
        <dgm:presLayoutVars>
          <dgm:chPref val="3"/>
        </dgm:presLayoutVars>
      </dgm:prSet>
      <dgm:spPr/>
    </dgm:pt>
    <dgm:pt modelId="{E2636ED6-163D-4213-8750-63B7D948309B}" type="pres">
      <dgm:prSet presAssocID="{F96EE98D-16E7-48B6-A4DB-43B856A33B12}" presName="topArc2" presStyleLbl="parChTrans1D1" presStyleIdx="20" presStyleCnt="30"/>
      <dgm:spPr/>
    </dgm:pt>
    <dgm:pt modelId="{2FBB3271-9CA7-4FF0-9E66-E74BEEAFD42D}" type="pres">
      <dgm:prSet presAssocID="{F96EE98D-16E7-48B6-A4DB-43B856A33B12}" presName="bottomArc2" presStyleLbl="parChTrans1D1" presStyleIdx="21" presStyleCnt="30"/>
      <dgm:spPr/>
    </dgm:pt>
    <dgm:pt modelId="{B4F9765C-A79A-4FD4-9FC1-2B3855FB32AE}" type="pres">
      <dgm:prSet presAssocID="{F96EE98D-16E7-48B6-A4DB-43B856A33B12}" presName="topConnNode2" presStyleLbl="node3" presStyleIdx="0" presStyleCnt="0"/>
      <dgm:spPr/>
    </dgm:pt>
    <dgm:pt modelId="{2614C58E-4930-4600-AD99-C622AA9CE884}" type="pres">
      <dgm:prSet presAssocID="{F96EE98D-16E7-48B6-A4DB-43B856A33B12}" presName="hierChild4" presStyleCnt="0"/>
      <dgm:spPr/>
    </dgm:pt>
    <dgm:pt modelId="{1D41EA80-F11E-4763-88FE-F1B0B0596761}" type="pres">
      <dgm:prSet presAssocID="{F96EE98D-16E7-48B6-A4DB-43B856A33B12}" presName="hierChild5" presStyleCnt="0"/>
      <dgm:spPr/>
    </dgm:pt>
    <dgm:pt modelId="{B5861B71-98FB-439F-A91A-AE1E08536872}" type="pres">
      <dgm:prSet presAssocID="{D3BD9A3E-9BF3-4CF6-BFC4-B299181BF533}" presName="Name28" presStyleLbl="parChTrans1D3" presStyleIdx="6" presStyleCnt="9"/>
      <dgm:spPr/>
    </dgm:pt>
    <dgm:pt modelId="{135DCA1D-90E3-4A62-8333-BA01B8216E9E}" type="pres">
      <dgm:prSet presAssocID="{A66422F3-1032-4615-8566-3135BDE6F1CE}" presName="hierRoot2" presStyleCnt="0">
        <dgm:presLayoutVars>
          <dgm:hierBranch val="init"/>
        </dgm:presLayoutVars>
      </dgm:prSet>
      <dgm:spPr/>
    </dgm:pt>
    <dgm:pt modelId="{BBDF2B4B-A9ED-4428-BB62-993080AD10E6}" type="pres">
      <dgm:prSet presAssocID="{A66422F3-1032-4615-8566-3135BDE6F1CE}" presName="rootComposite2" presStyleCnt="0"/>
      <dgm:spPr/>
    </dgm:pt>
    <dgm:pt modelId="{B5B8EA53-EC3C-4447-AFCF-68871B243BB3}" type="pres">
      <dgm:prSet presAssocID="{A66422F3-1032-4615-8566-3135BDE6F1CE}" presName="rootText2" presStyleLbl="alignAcc1" presStyleIdx="0" presStyleCnt="0">
        <dgm:presLayoutVars>
          <dgm:chPref val="3"/>
        </dgm:presLayoutVars>
      </dgm:prSet>
      <dgm:spPr/>
    </dgm:pt>
    <dgm:pt modelId="{A784AE69-D714-4E8B-AA07-5541EEEB82ED}" type="pres">
      <dgm:prSet presAssocID="{A66422F3-1032-4615-8566-3135BDE6F1CE}" presName="topArc2" presStyleLbl="parChTrans1D1" presStyleIdx="22" presStyleCnt="30"/>
      <dgm:spPr/>
    </dgm:pt>
    <dgm:pt modelId="{DD8CD62A-496F-4250-9084-1A0F41E96BAA}" type="pres">
      <dgm:prSet presAssocID="{A66422F3-1032-4615-8566-3135BDE6F1CE}" presName="bottomArc2" presStyleLbl="parChTrans1D1" presStyleIdx="23" presStyleCnt="30"/>
      <dgm:spPr/>
    </dgm:pt>
    <dgm:pt modelId="{20CF4FBA-9B8B-4480-88BA-E38644DEFF2C}" type="pres">
      <dgm:prSet presAssocID="{A66422F3-1032-4615-8566-3135BDE6F1CE}" presName="topConnNode2" presStyleLbl="node3" presStyleIdx="0" presStyleCnt="0"/>
      <dgm:spPr/>
    </dgm:pt>
    <dgm:pt modelId="{E0A84C99-11D1-48A2-A801-EE0C40172DA6}" type="pres">
      <dgm:prSet presAssocID="{A66422F3-1032-4615-8566-3135BDE6F1CE}" presName="hierChild4" presStyleCnt="0"/>
      <dgm:spPr/>
    </dgm:pt>
    <dgm:pt modelId="{53B138B8-3EF9-4FDE-AE3F-466461D1F8D8}" type="pres">
      <dgm:prSet presAssocID="{A66422F3-1032-4615-8566-3135BDE6F1CE}" presName="hierChild5" presStyleCnt="0"/>
      <dgm:spPr/>
    </dgm:pt>
    <dgm:pt modelId="{56EAE304-D97A-4AF8-9943-14982EDD8B4A}" type="pres">
      <dgm:prSet presAssocID="{2E51360F-3716-4C2B-815B-89C4A0446F4E}" presName="hierChild5" presStyleCnt="0"/>
      <dgm:spPr/>
    </dgm:pt>
    <dgm:pt modelId="{0F1096B3-12B9-4B81-9B21-7D85BE080452}" type="pres">
      <dgm:prSet presAssocID="{0EEFDF51-69FA-4E5E-8482-2D08269267E2}" presName="Name28" presStyleLbl="parChTrans1D2" presStyleIdx="3" presStyleCnt="4"/>
      <dgm:spPr/>
    </dgm:pt>
    <dgm:pt modelId="{91B80169-9173-4EDC-A2BE-2F9F8401C1B2}" type="pres">
      <dgm:prSet presAssocID="{FCCDBFD5-EFD8-44FB-A5F9-82985D7A93B3}" presName="hierRoot2" presStyleCnt="0">
        <dgm:presLayoutVars>
          <dgm:hierBranch val="init"/>
        </dgm:presLayoutVars>
      </dgm:prSet>
      <dgm:spPr/>
    </dgm:pt>
    <dgm:pt modelId="{13DE21A6-EE7A-490C-8B8F-7BF47C8823AA}" type="pres">
      <dgm:prSet presAssocID="{FCCDBFD5-EFD8-44FB-A5F9-82985D7A93B3}" presName="rootComposite2" presStyleCnt="0"/>
      <dgm:spPr/>
    </dgm:pt>
    <dgm:pt modelId="{8B63E1B2-3CA3-4BEE-AA55-C76094D93EAE}" type="pres">
      <dgm:prSet presAssocID="{FCCDBFD5-EFD8-44FB-A5F9-82985D7A93B3}" presName="rootText2" presStyleLbl="alignAcc1" presStyleIdx="0" presStyleCnt="0">
        <dgm:presLayoutVars>
          <dgm:chPref val="3"/>
        </dgm:presLayoutVars>
      </dgm:prSet>
      <dgm:spPr/>
    </dgm:pt>
    <dgm:pt modelId="{BADC1A4A-9047-4C25-917D-FEADD729E6B4}" type="pres">
      <dgm:prSet presAssocID="{FCCDBFD5-EFD8-44FB-A5F9-82985D7A93B3}" presName="topArc2" presStyleLbl="parChTrans1D1" presStyleIdx="24" presStyleCnt="30"/>
      <dgm:spPr/>
    </dgm:pt>
    <dgm:pt modelId="{62275415-30A5-4152-9884-7F57D3DB1EFF}" type="pres">
      <dgm:prSet presAssocID="{FCCDBFD5-EFD8-44FB-A5F9-82985D7A93B3}" presName="bottomArc2" presStyleLbl="parChTrans1D1" presStyleIdx="25" presStyleCnt="30"/>
      <dgm:spPr/>
    </dgm:pt>
    <dgm:pt modelId="{1ABFD0DF-AFD5-42F3-9FF2-12A44A677F3D}" type="pres">
      <dgm:prSet presAssocID="{FCCDBFD5-EFD8-44FB-A5F9-82985D7A93B3}" presName="topConnNode2" presStyleLbl="node2" presStyleIdx="0" presStyleCnt="0"/>
      <dgm:spPr/>
    </dgm:pt>
    <dgm:pt modelId="{B78F3462-9D51-404D-B573-5B32757EF355}" type="pres">
      <dgm:prSet presAssocID="{FCCDBFD5-EFD8-44FB-A5F9-82985D7A93B3}" presName="hierChild4" presStyleCnt="0"/>
      <dgm:spPr/>
    </dgm:pt>
    <dgm:pt modelId="{9FBBDF3B-7373-4D85-A58E-6A9F003DC244}" type="pres">
      <dgm:prSet presAssocID="{F0A658C4-A0B7-404E-B83B-83B4403DE3CD}" presName="Name28" presStyleLbl="parChTrans1D3" presStyleIdx="7" presStyleCnt="9"/>
      <dgm:spPr/>
    </dgm:pt>
    <dgm:pt modelId="{CCA7E34E-31F6-4495-9194-87E43AE82EE6}" type="pres">
      <dgm:prSet presAssocID="{2EE9AD48-1B3B-4C81-BD9E-C9D29705B0A9}" presName="hierRoot2" presStyleCnt="0">
        <dgm:presLayoutVars>
          <dgm:hierBranch val="init"/>
        </dgm:presLayoutVars>
      </dgm:prSet>
      <dgm:spPr/>
    </dgm:pt>
    <dgm:pt modelId="{7C7B0EDF-9F0F-4C4F-8EEC-8457983D6E8B}" type="pres">
      <dgm:prSet presAssocID="{2EE9AD48-1B3B-4C81-BD9E-C9D29705B0A9}" presName="rootComposite2" presStyleCnt="0"/>
      <dgm:spPr/>
    </dgm:pt>
    <dgm:pt modelId="{8C0B751B-06ED-4DE6-A878-34E46D75CE78}" type="pres">
      <dgm:prSet presAssocID="{2EE9AD48-1B3B-4C81-BD9E-C9D29705B0A9}" presName="rootText2" presStyleLbl="alignAcc1" presStyleIdx="0" presStyleCnt="0">
        <dgm:presLayoutVars>
          <dgm:chPref val="3"/>
        </dgm:presLayoutVars>
      </dgm:prSet>
      <dgm:spPr/>
    </dgm:pt>
    <dgm:pt modelId="{4D8464D0-EF2D-42E5-BE10-DF05DDE10CD4}" type="pres">
      <dgm:prSet presAssocID="{2EE9AD48-1B3B-4C81-BD9E-C9D29705B0A9}" presName="topArc2" presStyleLbl="parChTrans1D1" presStyleIdx="26" presStyleCnt="30"/>
      <dgm:spPr/>
    </dgm:pt>
    <dgm:pt modelId="{B4D12E4A-947E-44CB-BC8F-BFCF1ACD865E}" type="pres">
      <dgm:prSet presAssocID="{2EE9AD48-1B3B-4C81-BD9E-C9D29705B0A9}" presName="bottomArc2" presStyleLbl="parChTrans1D1" presStyleIdx="27" presStyleCnt="30"/>
      <dgm:spPr/>
    </dgm:pt>
    <dgm:pt modelId="{6E4A6EFB-637F-4547-8E1A-5EDED5A97469}" type="pres">
      <dgm:prSet presAssocID="{2EE9AD48-1B3B-4C81-BD9E-C9D29705B0A9}" presName="topConnNode2" presStyleLbl="node3" presStyleIdx="0" presStyleCnt="0"/>
      <dgm:spPr/>
    </dgm:pt>
    <dgm:pt modelId="{3E963367-4FFC-4DD1-A453-D5621A72BEA4}" type="pres">
      <dgm:prSet presAssocID="{2EE9AD48-1B3B-4C81-BD9E-C9D29705B0A9}" presName="hierChild4" presStyleCnt="0"/>
      <dgm:spPr/>
    </dgm:pt>
    <dgm:pt modelId="{1CEE8E5D-0632-4463-9BF2-A8E9F21539FC}" type="pres">
      <dgm:prSet presAssocID="{2EE9AD48-1B3B-4C81-BD9E-C9D29705B0A9}" presName="hierChild5" presStyleCnt="0"/>
      <dgm:spPr/>
    </dgm:pt>
    <dgm:pt modelId="{6B367007-ABF0-4C76-850D-2AB6F05EE93F}" type="pres">
      <dgm:prSet presAssocID="{941FB86C-3861-424F-932E-785D022BAE89}" presName="Name28" presStyleLbl="parChTrans1D3" presStyleIdx="8" presStyleCnt="9"/>
      <dgm:spPr/>
    </dgm:pt>
    <dgm:pt modelId="{AB55C8FB-0B11-46F3-8051-6BF51D919AF1}" type="pres">
      <dgm:prSet presAssocID="{C191A9A1-C4F2-43BE-968C-4972AE305E9C}" presName="hierRoot2" presStyleCnt="0">
        <dgm:presLayoutVars>
          <dgm:hierBranch val="init"/>
        </dgm:presLayoutVars>
      </dgm:prSet>
      <dgm:spPr/>
    </dgm:pt>
    <dgm:pt modelId="{94FFF423-9BFC-4B45-B97E-37F8219A29A7}" type="pres">
      <dgm:prSet presAssocID="{C191A9A1-C4F2-43BE-968C-4972AE305E9C}" presName="rootComposite2" presStyleCnt="0"/>
      <dgm:spPr/>
    </dgm:pt>
    <dgm:pt modelId="{0271B200-EE46-4F11-A461-D86D7957430A}" type="pres">
      <dgm:prSet presAssocID="{C191A9A1-C4F2-43BE-968C-4972AE305E9C}" presName="rootText2" presStyleLbl="alignAcc1" presStyleIdx="0" presStyleCnt="0">
        <dgm:presLayoutVars>
          <dgm:chPref val="3"/>
        </dgm:presLayoutVars>
      </dgm:prSet>
      <dgm:spPr/>
    </dgm:pt>
    <dgm:pt modelId="{AF4F5404-D998-454C-8610-E327E722AC26}" type="pres">
      <dgm:prSet presAssocID="{C191A9A1-C4F2-43BE-968C-4972AE305E9C}" presName="topArc2" presStyleLbl="parChTrans1D1" presStyleIdx="28" presStyleCnt="30"/>
      <dgm:spPr/>
    </dgm:pt>
    <dgm:pt modelId="{7190427F-6FC6-4144-AC93-A78DE9D975A4}" type="pres">
      <dgm:prSet presAssocID="{C191A9A1-C4F2-43BE-968C-4972AE305E9C}" presName="bottomArc2" presStyleLbl="parChTrans1D1" presStyleIdx="29" presStyleCnt="30"/>
      <dgm:spPr/>
    </dgm:pt>
    <dgm:pt modelId="{C873F509-07D9-4A53-95FD-E2C3A46DFF65}" type="pres">
      <dgm:prSet presAssocID="{C191A9A1-C4F2-43BE-968C-4972AE305E9C}" presName="topConnNode2" presStyleLbl="node3" presStyleIdx="0" presStyleCnt="0"/>
      <dgm:spPr/>
    </dgm:pt>
    <dgm:pt modelId="{F70030C7-F29B-4098-8A31-66DBAFD8F332}" type="pres">
      <dgm:prSet presAssocID="{C191A9A1-C4F2-43BE-968C-4972AE305E9C}" presName="hierChild4" presStyleCnt="0"/>
      <dgm:spPr/>
    </dgm:pt>
    <dgm:pt modelId="{8211F742-F28F-4255-8DE2-09A261B42745}" type="pres">
      <dgm:prSet presAssocID="{C191A9A1-C4F2-43BE-968C-4972AE305E9C}" presName="hierChild5" presStyleCnt="0"/>
      <dgm:spPr/>
    </dgm:pt>
    <dgm:pt modelId="{C255D47F-FAEE-47F6-8986-5BB3CA54EA4A}" type="pres">
      <dgm:prSet presAssocID="{FCCDBFD5-EFD8-44FB-A5F9-82985D7A93B3}" presName="hierChild5" presStyleCnt="0"/>
      <dgm:spPr/>
    </dgm:pt>
    <dgm:pt modelId="{FE394127-733B-471F-833C-96CC907814BE}" type="pres">
      <dgm:prSet presAssocID="{8266A280-5DE2-45FF-A4B2-F2605772E56F}" presName="hierChild3" presStyleCnt="0"/>
      <dgm:spPr/>
    </dgm:pt>
  </dgm:ptLst>
  <dgm:cxnLst>
    <dgm:cxn modelId="{C65F9908-7C61-4CC4-B3A0-9DF73054F2A7}" type="presOf" srcId="{F0A658C4-A0B7-404E-B83B-83B4403DE3CD}" destId="{9FBBDF3B-7373-4D85-A58E-6A9F003DC244}" srcOrd="0" destOrd="0" presId="urn:microsoft.com/office/officeart/2008/layout/HalfCircleOrganizationChart"/>
    <dgm:cxn modelId="{0B8BCB0C-30D1-4CB1-82BF-2C04135771F5}" type="presOf" srcId="{FCCDBFD5-EFD8-44FB-A5F9-82985D7A93B3}" destId="{1ABFD0DF-AFD5-42F3-9FF2-12A44A677F3D}" srcOrd="1" destOrd="0" presId="urn:microsoft.com/office/officeart/2008/layout/HalfCircleOrganizationChart"/>
    <dgm:cxn modelId="{C9A10910-7AD4-4468-83DF-D0B9C085AFC4}" type="presOf" srcId="{A960AA9B-0110-4DF7-9CF5-4EA2C8E3D66A}" destId="{08DDFD3B-3873-47DE-86DE-CBF9C36BEEF9}" srcOrd="0" destOrd="0" presId="urn:microsoft.com/office/officeart/2008/layout/HalfCircleOrganizationChart"/>
    <dgm:cxn modelId="{FAC56219-6D0C-4F95-B2F1-D2DD3D5B0D5A}" type="presOf" srcId="{9F6B9DAF-99E9-476C-8A27-6A5458A97829}" destId="{ABAA16A9-8641-4771-A363-A352F9002AF5}" srcOrd="1" destOrd="0" presId="urn:microsoft.com/office/officeart/2008/layout/HalfCircleOrganizationChart"/>
    <dgm:cxn modelId="{FB56921B-EEA2-41B1-8504-A2480C0C0AD4}" srcId="{9F6B9DAF-99E9-476C-8A27-6A5458A97829}" destId="{03F98B5D-72D6-4455-B7B6-5BC3336806E7}" srcOrd="1" destOrd="0" parTransId="{FEFB3071-6A8F-4486-B605-E9C04A378B53}" sibTransId="{F3CC0906-F7B0-4858-8628-18231F4C59C2}"/>
    <dgm:cxn modelId="{C967AF25-74CA-44F5-B734-6254594B99CA}" type="presOf" srcId="{C191A9A1-C4F2-43BE-968C-4972AE305E9C}" destId="{C873F509-07D9-4A53-95FD-E2C3A46DFF65}" srcOrd="1" destOrd="0" presId="urn:microsoft.com/office/officeart/2008/layout/HalfCircleOrganizationChart"/>
    <dgm:cxn modelId="{D53D0C26-5917-4154-87F2-C9578660AF4A}" type="presOf" srcId="{A66422F3-1032-4615-8566-3135BDE6F1CE}" destId="{B5B8EA53-EC3C-4447-AFCF-68871B243BB3}" srcOrd="0" destOrd="0" presId="urn:microsoft.com/office/officeart/2008/layout/HalfCircleOrganizationChart"/>
    <dgm:cxn modelId="{939E9830-13EA-4928-9CA5-3270D925F4E7}" type="presOf" srcId="{2E51360F-3716-4C2B-815B-89C4A0446F4E}" destId="{78CF1205-9820-4A3A-AD71-150E758890DD}" srcOrd="0" destOrd="0" presId="urn:microsoft.com/office/officeart/2008/layout/HalfCircleOrganizationChart"/>
    <dgm:cxn modelId="{BF347631-79E3-4628-BE84-86D91B602017}" type="presOf" srcId="{0EEFDF51-69FA-4E5E-8482-2D08269267E2}" destId="{0F1096B3-12B9-4B81-9B21-7D85BE080452}" srcOrd="0" destOrd="0" presId="urn:microsoft.com/office/officeart/2008/layout/HalfCircleOrganizationChart"/>
    <dgm:cxn modelId="{F6933634-0943-49CB-8762-6FFA1E88B495}" type="presOf" srcId="{1F58B346-EFAD-4226-A08B-7D480CD9D444}" destId="{C8BD60E9-EAEC-479E-9817-355F2EE826DE}" srcOrd="1" destOrd="0" presId="urn:microsoft.com/office/officeart/2008/layout/HalfCircleOrganizationChart"/>
    <dgm:cxn modelId="{1F013736-3322-46FC-8118-8D3361BAADEA}" type="presOf" srcId="{2EE9AD48-1B3B-4C81-BD9E-C9D29705B0A9}" destId="{8C0B751B-06ED-4DE6-A878-34E46D75CE78}" srcOrd="0" destOrd="0" presId="urn:microsoft.com/office/officeart/2008/layout/HalfCircleOrganizationChart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165C8740-00B5-43AE-ACE2-D533185C050E}" type="presOf" srcId="{7B0151B8-4212-4FD6-953A-3F05582C9C48}" destId="{8ECBBE67-F915-4C3C-8144-7E73B22C6F47}" srcOrd="0" destOrd="0" presId="urn:microsoft.com/office/officeart/2008/layout/HalfCircleOrganizationChart"/>
    <dgm:cxn modelId="{46021F5F-9AEB-4CA2-8C1D-8CC21F9DDBF4}" srcId="{BB4AA250-336B-4BCD-ADBF-B8CCD2D691E2}" destId="{8266A280-5DE2-45FF-A4B2-F2605772E56F}" srcOrd="1" destOrd="0" parTransId="{FDA86370-D505-4CE1-A5A8-DC621766BA13}" sibTransId="{872493C8-AD85-45E6-A5DF-34DFD960F261}"/>
    <dgm:cxn modelId="{E0B8CC42-5BB9-4CA5-A49C-EFAD854511E2}" srcId="{2E51360F-3716-4C2B-815B-89C4A0446F4E}" destId="{A66422F3-1032-4615-8566-3135BDE6F1CE}" srcOrd="1" destOrd="0" parTransId="{D3BD9A3E-9BF3-4CF6-BFC4-B299181BF533}" sibTransId="{ED074A99-416D-4746-A061-4BC049C19B01}"/>
    <dgm:cxn modelId="{5E4BF962-35CD-4405-BA4B-CB6CF87706D2}" type="presOf" srcId="{9E640ADF-7720-4AD6-AEB3-A2F96D1145A8}" destId="{5221CC91-88EC-4D5C-8427-572B71346F79}" srcOrd="1" destOrd="0" presId="urn:microsoft.com/office/officeart/2008/layout/HalfCircleOrganizationChart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E6C1BC63-3B77-4EA6-88DD-E8042C875B40}" type="presOf" srcId="{6BA8B34B-B66B-4591-A44A-FEA377BB70FA}" destId="{70998523-FC61-4E8E-891F-D97822FC2FFE}" srcOrd="0" destOrd="0" presId="urn:microsoft.com/office/officeart/2008/layout/HalfCircleOrganizationChart"/>
    <dgm:cxn modelId="{61081D44-FABA-4324-9103-6D45CBC666E3}" type="presOf" srcId="{A66422F3-1032-4615-8566-3135BDE6F1CE}" destId="{20CF4FBA-9B8B-4480-88BA-E38644DEFF2C}" srcOrd="1" destOrd="0" presId="urn:microsoft.com/office/officeart/2008/layout/HalfCircleOrganizationChart"/>
    <dgm:cxn modelId="{BAD1494C-DAF6-40D7-852A-ACE166344ABB}" type="presOf" srcId="{FCCDBFD5-EFD8-44FB-A5F9-82985D7A93B3}" destId="{8B63E1B2-3CA3-4BEE-AA55-C76094D93EAE}" srcOrd="0" destOrd="0" presId="urn:microsoft.com/office/officeart/2008/layout/HalfCircleOrganizationChart"/>
    <dgm:cxn modelId="{7B9FC36D-D7E6-4412-B1E7-9F3D213C7D3E}" type="presOf" srcId="{7B0151B8-4212-4FD6-953A-3F05582C9C48}" destId="{263F313A-1290-4E42-B11B-1AD8DE5D11DD}" srcOrd="1" destOrd="0" presId="urn:microsoft.com/office/officeart/2008/layout/HalfCircleOrganizationChart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0065216F-BD30-4B8E-B2BD-0F58737C5DBA}" type="presOf" srcId="{9E640ADF-7720-4AD6-AEB3-A2F96D1145A8}" destId="{839A51C4-320D-4111-816C-B9E15AB36833}" srcOrd="0" destOrd="0" presId="urn:microsoft.com/office/officeart/2008/layout/HalfCircleOrganizationChart"/>
    <dgm:cxn modelId="{7E422550-57BA-409A-9414-43FC910F6F23}" type="presOf" srcId="{C191A9A1-C4F2-43BE-968C-4972AE305E9C}" destId="{0271B200-EE46-4F11-A461-D86D7957430A}" srcOrd="0" destOrd="0" presId="urn:microsoft.com/office/officeart/2008/layout/HalfCircleOrganizationChart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5F7D3175-F5D7-42AF-811A-E4977BC4793F}" type="presOf" srcId="{F96EE98D-16E7-48B6-A4DB-43B856A33B12}" destId="{1FEB0541-5EC0-4BDC-8A06-666823A61DF6}" srcOrd="0" destOrd="0" presId="urn:microsoft.com/office/officeart/2008/layout/HalfCircleOrganizationChart"/>
    <dgm:cxn modelId="{0ACE6E75-C4B6-4601-8486-E8D0139CA6D2}" type="presOf" srcId="{D1A911B1-7D19-4CFA-85FE-C2876BAEB460}" destId="{3F93C3EF-DF36-47F2-A9D7-8B651121EE2A}" srcOrd="0" destOrd="0" presId="urn:microsoft.com/office/officeart/2008/layout/HalfCircleOrganizationChart"/>
    <dgm:cxn modelId="{4C786B76-754F-44C1-B793-1F4585EA6D9E}" type="presOf" srcId="{47461694-B736-4137-AE84-55273E261A29}" destId="{D896E8DD-2E17-443C-8575-FECEAFD0E27C}" srcOrd="0" destOrd="0" presId="urn:microsoft.com/office/officeart/2008/layout/HalfCircleOrganizationChart"/>
    <dgm:cxn modelId="{1E1B1F78-49C2-4C23-A2CD-7522020556A8}" type="presOf" srcId="{62BACCF7-3E9F-4DB5-AB77-55740E117518}" destId="{F2B34090-8F6C-4549-A1CA-129C0A5BDA8A}" srcOrd="0" destOrd="0" presId="urn:microsoft.com/office/officeart/2008/layout/HalfCircleOrganizationChart"/>
    <dgm:cxn modelId="{4B3FA778-DAC5-4406-8B6C-B0A132280E97}" srcId="{8266A280-5DE2-45FF-A4B2-F2605772E56F}" destId="{FCCDBFD5-EFD8-44FB-A5F9-82985D7A93B3}" srcOrd="1" destOrd="0" parTransId="{0EEFDF51-69FA-4E5E-8482-2D08269267E2}" sibTransId="{D26E0844-27EB-4352-9EC3-944D3F2432FE}"/>
    <dgm:cxn modelId="{BA56B259-E9F0-499D-92E2-D496BC5452DB}" srcId="{2E51360F-3716-4C2B-815B-89C4A0446F4E}" destId="{F96EE98D-16E7-48B6-A4DB-43B856A33B12}" srcOrd="0" destOrd="0" parTransId="{D1A911B1-7D19-4CFA-85FE-C2876BAEB460}" sibTransId="{96CADE92-4877-4811-ACCF-2B3BE9070729}"/>
    <dgm:cxn modelId="{ED35B37C-B990-421C-90EB-73A112649C72}" srcId="{FCCDBFD5-EFD8-44FB-A5F9-82985D7A93B3}" destId="{C191A9A1-C4F2-43BE-968C-4972AE305E9C}" srcOrd="1" destOrd="0" parTransId="{941FB86C-3861-424F-932E-785D022BAE89}" sibTransId="{B8CAD914-929F-4E17-8F3E-275194D632CD}"/>
    <dgm:cxn modelId="{957FE782-9A60-4DFA-95F1-60DA353673C7}" type="presOf" srcId="{D3BD9A3E-9BF3-4CF6-BFC4-B299181BF533}" destId="{B5861B71-98FB-439F-A91A-AE1E08536872}" srcOrd="0" destOrd="0" presId="urn:microsoft.com/office/officeart/2008/layout/HalfCircleOrganizationChart"/>
    <dgm:cxn modelId="{0D6E448C-24D6-472F-877D-CFE68963B77E}" type="presOf" srcId="{1F58B346-EFAD-4226-A08B-7D480CD9D444}" destId="{F9067DCF-F054-4264-83CB-F1227070E495}" srcOrd="0" destOrd="0" presId="urn:microsoft.com/office/officeart/2008/layout/HalfCircleOrganizationChart"/>
    <dgm:cxn modelId="{272D228D-7B84-4EFB-A66C-DF1252927575}" srcId="{FCCDBFD5-EFD8-44FB-A5F9-82985D7A93B3}" destId="{2EE9AD48-1B3B-4C81-BD9E-C9D29705B0A9}" srcOrd="0" destOrd="0" parTransId="{F0A658C4-A0B7-404E-B83B-83B4403DE3CD}" sibTransId="{8668872E-A03F-4775-B86B-305A97B717DD}"/>
    <dgm:cxn modelId="{567E1F91-9D43-447C-A4EC-59F755070528}" type="presOf" srcId="{FEFB3071-6A8F-4486-B605-E9C04A378B53}" destId="{CCFC6F38-214B-4637-824C-0E2D4368FE20}" srcOrd="0" destOrd="0" presId="urn:microsoft.com/office/officeart/2008/layout/HalfCircleOrganizationChart"/>
    <dgm:cxn modelId="{1BFA5199-4C7E-41C7-94D7-B1BD41782DC8}" type="presOf" srcId="{0165A075-DCE3-48F7-8A7C-87E0BE47B341}" destId="{3502175E-AF35-4D17-B11C-A864B9A1FE1C}" srcOrd="1" destOrd="0" presId="urn:microsoft.com/office/officeart/2008/layout/HalfCircleOrganizationChart"/>
    <dgm:cxn modelId="{CDE56B9E-9C76-424D-A113-290566050815}" type="presOf" srcId="{8266A280-5DE2-45FF-A4B2-F2605772E56F}" destId="{7535D9FD-D76E-4763-9AA8-3B2A69A25313}" srcOrd="1" destOrd="0" presId="urn:microsoft.com/office/officeart/2008/layout/HalfCircleOrganizationChart"/>
    <dgm:cxn modelId="{D85C41A2-2389-4A57-9B3A-00EA10886CB7}" type="presOf" srcId="{4AB40F23-F110-4714-B656-9C0AB4EC33B7}" destId="{2D14A198-8291-4235-801E-ADE5CFCB135F}" srcOrd="1" destOrd="0" presId="urn:microsoft.com/office/officeart/2008/layout/HalfCircleOrganizationChart"/>
    <dgm:cxn modelId="{46C2BFA3-FBD1-401B-9049-94B0AC5B5723}" type="presOf" srcId="{BB4AA250-336B-4BCD-ADBF-B8CCD2D691E2}" destId="{CE631756-6CC3-404B-A26A-DD7C63F32AFE}" srcOrd="0" destOrd="0" presId="urn:microsoft.com/office/officeart/2008/layout/HalfCircleOrganizationChart"/>
    <dgm:cxn modelId="{EA66D6A3-192E-4961-9B21-F03320E19776}" type="presOf" srcId="{FBCC424F-802C-4C61-B080-DC729C0B7B96}" destId="{A717ED1C-2A4E-4731-870C-8AB03C4C2B9C}" srcOrd="0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F297DAB0-739E-4238-8213-EC3DA1E24F63}" type="presOf" srcId="{8266A280-5DE2-45FF-A4B2-F2605772E56F}" destId="{5F12C85F-1641-47D0-BFCE-057E36DDA6F2}" srcOrd="0" destOrd="0" presId="urn:microsoft.com/office/officeart/2008/layout/HalfCircleOrganizationChart"/>
    <dgm:cxn modelId="{8E46AAB5-0A2F-429A-AA3C-5D5DB95E55B9}" type="presOf" srcId="{F96EE98D-16E7-48B6-A4DB-43B856A33B12}" destId="{B4F9765C-A79A-4FD4-9FC1-2B3855FB32AE}" srcOrd="1" destOrd="0" presId="urn:microsoft.com/office/officeart/2008/layout/HalfCircleOrganizationChart"/>
    <dgm:cxn modelId="{F4CA57B8-1594-4904-8D20-28E848E6B323}" type="presOf" srcId="{941FB86C-3861-424F-932E-785D022BAE89}" destId="{6B367007-ABF0-4C76-850D-2AB6F05EE93F}" srcOrd="0" destOrd="0" presId="urn:microsoft.com/office/officeart/2008/layout/HalfCircleOrganizationChart"/>
    <dgm:cxn modelId="{750021C8-2517-491E-9A3C-1A86CC814612}" type="presOf" srcId="{03F98B5D-72D6-4455-B7B6-5BC3336806E7}" destId="{5AC57F4C-417B-48AF-AFB7-C15639784A0A}" srcOrd="1" destOrd="0" presId="urn:microsoft.com/office/officeart/2008/layout/HalfCircleOrganizationChart"/>
    <dgm:cxn modelId="{8EC76EC9-4A15-4A14-816F-0872BAE20B54}" type="presOf" srcId="{46FF1A47-ECE3-4221-8320-3C1C3D45481D}" destId="{84E937AE-D5F5-43FD-9C95-209E01036165}" srcOrd="0" destOrd="0" presId="urn:microsoft.com/office/officeart/2008/layout/HalfCircleOrganizationChart"/>
    <dgm:cxn modelId="{D23B47CB-58F7-460E-BB97-5F6D1E35EC28}" type="presOf" srcId="{B51132B4-2409-46C1-A43A-6D830C1D0A7A}" destId="{DD504622-E2B6-48BA-9C88-F23903E5E4D8}" srcOrd="0" destOrd="0" presId="urn:microsoft.com/office/officeart/2008/layout/HalfCircleOrganizationChart"/>
    <dgm:cxn modelId="{053687CE-3124-4CE2-9EF5-49F80260F3CB}" type="presOf" srcId="{0979C6CF-B2A6-462C-85EF-5C7D86F7CEA3}" destId="{6EA86213-7CD0-4644-BA16-BE0991B1B01E}" srcOrd="0" destOrd="0" presId="urn:microsoft.com/office/officeart/2008/layout/HalfCircleOrganizationChart"/>
    <dgm:cxn modelId="{60CE5DCF-860F-409A-AAF5-A4F1D250E6BE}" type="presOf" srcId="{0165A075-DCE3-48F7-8A7C-87E0BE47B341}" destId="{472848B0-D54E-4613-B651-B4CAB045DED0}" srcOrd="0" destOrd="0" presId="urn:microsoft.com/office/officeart/2008/layout/HalfCircleOrganizationChart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A57A7AD7-4FA6-4C3E-9141-1CA9A320DCB3}" type="presOf" srcId="{2E51360F-3716-4C2B-815B-89C4A0446F4E}" destId="{274990AE-3B1D-445E-8CB7-26E908BCEF81}" srcOrd="1" destOrd="0" presId="urn:microsoft.com/office/officeart/2008/layout/HalfCircleOrganizationChart"/>
    <dgm:cxn modelId="{2AD61FE0-07C6-4B6A-8DA0-A1E8BF91B63D}" type="presOf" srcId="{9F6B9DAF-99E9-476C-8A27-6A5458A97829}" destId="{2C7A937C-8AB4-4BA4-A416-D33F04D1B068}" srcOrd="0" destOrd="0" presId="urn:microsoft.com/office/officeart/2008/layout/HalfCircleOrganizationChart"/>
    <dgm:cxn modelId="{3455F7E4-D2C8-4E7C-BA96-3174E5F5C249}" type="presOf" srcId="{4AB40F23-F110-4714-B656-9C0AB4EC33B7}" destId="{F64570C1-B7E7-42B7-AAA1-1F3C198E66F0}" srcOrd="0" destOrd="0" presId="urn:microsoft.com/office/officeart/2008/layout/HalfCircleOrganizationChart"/>
    <dgm:cxn modelId="{4AB9C5E5-A88D-4EBC-A7C1-839D2963DA6A}" type="presOf" srcId="{A960AA9B-0110-4DF7-9CF5-4EA2C8E3D66A}" destId="{32974DF9-0182-41D1-8A2B-24572CEF9A62}" srcOrd="1" destOrd="0" presId="urn:microsoft.com/office/officeart/2008/layout/HalfCircleOrganizationChart"/>
    <dgm:cxn modelId="{351AA2E6-F462-4D82-B29C-EAC5AD6E3FFD}" srcId="{8266A280-5DE2-45FF-A4B2-F2605772E56F}" destId="{2E51360F-3716-4C2B-815B-89C4A0446F4E}" srcOrd="0" destOrd="0" parTransId="{62BACCF7-3E9F-4DB5-AB77-55740E117518}" sibTransId="{26A211FA-24F6-4605-A664-A1B3F675F008}"/>
    <dgm:cxn modelId="{8BD616EF-6B2E-4788-B0C3-A730E373C698}" type="presOf" srcId="{03F98B5D-72D6-4455-B7B6-5BC3336806E7}" destId="{DD585E12-7B80-4B7E-B398-EE6FC840AB12}" srcOrd="0" destOrd="0" presId="urn:microsoft.com/office/officeart/2008/layout/HalfCircleOrganizationChart"/>
    <dgm:cxn modelId="{118128FE-11C6-4A1D-A8C1-D80579AC65F8}" type="presOf" srcId="{2EE9AD48-1B3B-4C81-BD9E-C9D29705B0A9}" destId="{6E4A6EFB-637F-4547-8E1A-5EDED5A97469}" srcOrd="1" destOrd="0" presId="urn:microsoft.com/office/officeart/2008/layout/HalfCircleOrganizationChart"/>
    <dgm:cxn modelId="{6E3DA8C9-8AC4-46E3-A691-8CB2C788085F}" type="presParOf" srcId="{CE631756-6CC3-404B-A26A-DD7C63F32AFE}" destId="{FF651BA9-C947-4EE9-AD1C-93FF888F8F4C}" srcOrd="0" destOrd="0" presId="urn:microsoft.com/office/officeart/2008/layout/HalfCircleOrganizationChart"/>
    <dgm:cxn modelId="{33E28989-A7D6-44BB-ADD2-B127BD3369C1}" type="presParOf" srcId="{FF651BA9-C947-4EE9-AD1C-93FF888F8F4C}" destId="{8E2274AE-5D4B-49B1-BE20-903F02216016}" srcOrd="0" destOrd="0" presId="urn:microsoft.com/office/officeart/2008/layout/HalfCircleOrganizationChart"/>
    <dgm:cxn modelId="{E4080D32-54FC-4B61-B67D-879976EC5053}" type="presParOf" srcId="{8E2274AE-5D4B-49B1-BE20-903F02216016}" destId="{2C7A937C-8AB4-4BA4-A416-D33F04D1B068}" srcOrd="0" destOrd="0" presId="urn:microsoft.com/office/officeart/2008/layout/HalfCircleOrganizationChart"/>
    <dgm:cxn modelId="{93435C0F-6A7D-4597-A13D-C10B8D682FE8}" type="presParOf" srcId="{8E2274AE-5D4B-49B1-BE20-903F02216016}" destId="{3EC217E1-78C5-4D8D-BFDD-9C18ACF366B2}" srcOrd="1" destOrd="0" presId="urn:microsoft.com/office/officeart/2008/layout/HalfCircleOrganizationChart"/>
    <dgm:cxn modelId="{C9035E82-F3C3-437C-B21C-2E10FA501764}" type="presParOf" srcId="{8E2274AE-5D4B-49B1-BE20-903F02216016}" destId="{E29C4768-0DF1-49F9-BEDA-07E2F002AD1B}" srcOrd="2" destOrd="0" presId="urn:microsoft.com/office/officeart/2008/layout/HalfCircleOrganizationChart"/>
    <dgm:cxn modelId="{C8333F0C-581C-4E50-8213-4989CE5238BB}" type="presParOf" srcId="{8E2274AE-5D4B-49B1-BE20-903F02216016}" destId="{ABAA16A9-8641-4771-A363-A352F9002AF5}" srcOrd="3" destOrd="0" presId="urn:microsoft.com/office/officeart/2008/layout/HalfCircleOrganizationChart"/>
    <dgm:cxn modelId="{D2F96E3A-E079-4BCA-A08D-90C7D4C96536}" type="presParOf" srcId="{FF651BA9-C947-4EE9-AD1C-93FF888F8F4C}" destId="{F7A3C269-2665-4AEB-A63C-F563D7072F87}" srcOrd="1" destOrd="0" presId="urn:microsoft.com/office/officeart/2008/layout/HalfCircleOrganizationChart"/>
    <dgm:cxn modelId="{B8750548-AE8F-4FB7-B13C-476E9E0B69F3}" type="presParOf" srcId="{F7A3C269-2665-4AEB-A63C-F563D7072F87}" destId="{D896E8DD-2E17-443C-8575-FECEAFD0E27C}" srcOrd="0" destOrd="0" presId="urn:microsoft.com/office/officeart/2008/layout/HalfCircleOrganizationChart"/>
    <dgm:cxn modelId="{5F760C7C-813B-4DB3-9C36-4D0BDC6CE4B0}" type="presParOf" srcId="{F7A3C269-2665-4AEB-A63C-F563D7072F87}" destId="{431C8B5C-B0D8-4FC5-AAC7-097CD9A4113E}" srcOrd="1" destOrd="0" presId="urn:microsoft.com/office/officeart/2008/layout/HalfCircleOrganizationChart"/>
    <dgm:cxn modelId="{2D887FB4-284A-41B6-8C63-688DAE0824EB}" type="presParOf" srcId="{431C8B5C-B0D8-4FC5-AAC7-097CD9A4113E}" destId="{8097081C-F860-43C1-92B8-7ED24E5B7F1F}" srcOrd="0" destOrd="0" presId="urn:microsoft.com/office/officeart/2008/layout/HalfCircleOrganizationChart"/>
    <dgm:cxn modelId="{842A1F45-C968-481A-BBF6-EF2D35D633A8}" type="presParOf" srcId="{8097081C-F860-43C1-92B8-7ED24E5B7F1F}" destId="{472848B0-D54E-4613-B651-B4CAB045DED0}" srcOrd="0" destOrd="0" presId="urn:microsoft.com/office/officeart/2008/layout/HalfCircleOrganizationChart"/>
    <dgm:cxn modelId="{00A3031F-ADD3-4862-A4E9-651FF80C0D13}" type="presParOf" srcId="{8097081C-F860-43C1-92B8-7ED24E5B7F1F}" destId="{D2637398-0822-42AF-9713-6553A82E34E9}" srcOrd="1" destOrd="0" presId="urn:microsoft.com/office/officeart/2008/layout/HalfCircleOrganizationChart"/>
    <dgm:cxn modelId="{194A59E5-22DD-4BB0-B484-6D908E124BC0}" type="presParOf" srcId="{8097081C-F860-43C1-92B8-7ED24E5B7F1F}" destId="{369EF07B-8719-4F58-834C-7E6DC37CF2B4}" srcOrd="2" destOrd="0" presId="urn:microsoft.com/office/officeart/2008/layout/HalfCircleOrganizationChart"/>
    <dgm:cxn modelId="{A9BD2557-8EBF-428B-A608-DC1C4F133DBC}" type="presParOf" srcId="{8097081C-F860-43C1-92B8-7ED24E5B7F1F}" destId="{3502175E-AF35-4D17-B11C-A864B9A1FE1C}" srcOrd="3" destOrd="0" presId="urn:microsoft.com/office/officeart/2008/layout/HalfCircleOrganizationChart"/>
    <dgm:cxn modelId="{6BEEDFCB-78DB-4463-A38A-130D490DC69F}" type="presParOf" srcId="{431C8B5C-B0D8-4FC5-AAC7-097CD9A4113E}" destId="{75E411AB-1122-42A5-A802-7CC4DE36C084}" srcOrd="1" destOrd="0" presId="urn:microsoft.com/office/officeart/2008/layout/HalfCircleOrganizationChart"/>
    <dgm:cxn modelId="{7D59AFD0-82C0-437B-9AD7-A07CF65BB06B}" type="presParOf" srcId="{75E411AB-1122-42A5-A802-7CC4DE36C084}" destId="{DD504622-E2B6-48BA-9C88-F23903E5E4D8}" srcOrd="0" destOrd="0" presId="urn:microsoft.com/office/officeart/2008/layout/HalfCircleOrganizationChart"/>
    <dgm:cxn modelId="{576C59AF-7BEA-42B8-9F3B-69DCBF556E5D}" type="presParOf" srcId="{75E411AB-1122-42A5-A802-7CC4DE36C084}" destId="{76151F5A-4507-42EE-B0F0-C0887F759938}" srcOrd="1" destOrd="0" presId="urn:microsoft.com/office/officeart/2008/layout/HalfCircleOrganizationChart"/>
    <dgm:cxn modelId="{271E1B9E-9747-40DB-9472-FB0792359620}" type="presParOf" srcId="{76151F5A-4507-42EE-B0F0-C0887F759938}" destId="{3C8ABAC1-3C6B-4313-862E-2C745932CED9}" srcOrd="0" destOrd="0" presId="urn:microsoft.com/office/officeart/2008/layout/HalfCircleOrganizationChart"/>
    <dgm:cxn modelId="{1F7806CD-F369-4D31-9A7D-B40A819EA25F}" type="presParOf" srcId="{3C8ABAC1-3C6B-4313-862E-2C745932CED9}" destId="{08DDFD3B-3873-47DE-86DE-CBF9C36BEEF9}" srcOrd="0" destOrd="0" presId="urn:microsoft.com/office/officeart/2008/layout/HalfCircleOrganizationChart"/>
    <dgm:cxn modelId="{167491FB-E60D-4B81-9173-82A7F1079719}" type="presParOf" srcId="{3C8ABAC1-3C6B-4313-862E-2C745932CED9}" destId="{EB716A94-26C7-420E-9D5B-9E93AB7EE8C8}" srcOrd="1" destOrd="0" presId="urn:microsoft.com/office/officeart/2008/layout/HalfCircleOrganizationChart"/>
    <dgm:cxn modelId="{78CA848E-AFFF-4593-AD82-4F810599C75D}" type="presParOf" srcId="{3C8ABAC1-3C6B-4313-862E-2C745932CED9}" destId="{2EE21D1F-48B3-4F5D-8D96-9B25D0B64E43}" srcOrd="2" destOrd="0" presId="urn:microsoft.com/office/officeart/2008/layout/HalfCircleOrganizationChart"/>
    <dgm:cxn modelId="{88083C27-0DE0-4B59-9670-03D2D1BF2AB9}" type="presParOf" srcId="{3C8ABAC1-3C6B-4313-862E-2C745932CED9}" destId="{32974DF9-0182-41D1-8A2B-24572CEF9A62}" srcOrd="3" destOrd="0" presId="urn:microsoft.com/office/officeart/2008/layout/HalfCircleOrganizationChart"/>
    <dgm:cxn modelId="{B0C62231-0550-4D2B-AAA6-621DC3760271}" type="presParOf" srcId="{76151F5A-4507-42EE-B0F0-C0887F759938}" destId="{14F0A802-FC01-4FE9-8CAB-80641A51A7FF}" srcOrd="1" destOrd="0" presId="urn:microsoft.com/office/officeart/2008/layout/HalfCircleOrganizationChart"/>
    <dgm:cxn modelId="{64048108-7EFE-422A-9799-CC1A86C2EC55}" type="presParOf" srcId="{76151F5A-4507-42EE-B0F0-C0887F759938}" destId="{1BD5E8D8-2D7C-4841-A4A5-1D12F876EA7C}" srcOrd="2" destOrd="0" presId="urn:microsoft.com/office/officeart/2008/layout/HalfCircleOrganizationChart"/>
    <dgm:cxn modelId="{1F62197E-0944-465F-A6C7-072B3BADD001}" type="presParOf" srcId="{75E411AB-1122-42A5-A802-7CC4DE36C084}" destId="{6EA86213-7CD0-4644-BA16-BE0991B1B01E}" srcOrd="2" destOrd="0" presId="urn:microsoft.com/office/officeart/2008/layout/HalfCircleOrganizationChart"/>
    <dgm:cxn modelId="{F75E77B8-9019-4697-B5C9-C442CE1E9253}" type="presParOf" srcId="{75E411AB-1122-42A5-A802-7CC4DE36C084}" destId="{E0EEDC44-CA31-42C7-BAB6-7CC678BD4E04}" srcOrd="3" destOrd="0" presId="urn:microsoft.com/office/officeart/2008/layout/HalfCircleOrganizationChart"/>
    <dgm:cxn modelId="{383D9C3B-C858-406C-89F8-5D3218962EC2}" type="presParOf" srcId="{E0EEDC44-CA31-42C7-BAB6-7CC678BD4E04}" destId="{4F62AD9F-F2D4-46C5-BAF3-DE1E2EB49917}" srcOrd="0" destOrd="0" presId="urn:microsoft.com/office/officeart/2008/layout/HalfCircleOrganizationChart"/>
    <dgm:cxn modelId="{52C82CBC-86C5-472B-8672-FA9CA5005F2E}" type="presParOf" srcId="{4F62AD9F-F2D4-46C5-BAF3-DE1E2EB49917}" destId="{839A51C4-320D-4111-816C-B9E15AB36833}" srcOrd="0" destOrd="0" presId="urn:microsoft.com/office/officeart/2008/layout/HalfCircleOrganizationChart"/>
    <dgm:cxn modelId="{031F201E-AAC4-4694-B980-272E98216109}" type="presParOf" srcId="{4F62AD9F-F2D4-46C5-BAF3-DE1E2EB49917}" destId="{61CE3183-DA2E-474F-9B38-521AA3BF5195}" srcOrd="1" destOrd="0" presId="urn:microsoft.com/office/officeart/2008/layout/HalfCircleOrganizationChart"/>
    <dgm:cxn modelId="{40BD9468-3E14-47FC-8B3C-A3CDCDD0D97B}" type="presParOf" srcId="{4F62AD9F-F2D4-46C5-BAF3-DE1E2EB49917}" destId="{DF8EB809-AA43-4087-8648-10E52CB970E2}" srcOrd="2" destOrd="0" presId="urn:microsoft.com/office/officeart/2008/layout/HalfCircleOrganizationChart"/>
    <dgm:cxn modelId="{DC749E10-56AA-4497-9591-74C57904B810}" type="presParOf" srcId="{4F62AD9F-F2D4-46C5-BAF3-DE1E2EB49917}" destId="{5221CC91-88EC-4D5C-8427-572B71346F79}" srcOrd="3" destOrd="0" presId="urn:microsoft.com/office/officeart/2008/layout/HalfCircleOrganizationChart"/>
    <dgm:cxn modelId="{5757543F-4877-430F-8B75-F94034C9402C}" type="presParOf" srcId="{E0EEDC44-CA31-42C7-BAB6-7CC678BD4E04}" destId="{58FFA2E1-2C3F-4C90-9C48-01EDDB1D818B}" srcOrd="1" destOrd="0" presId="urn:microsoft.com/office/officeart/2008/layout/HalfCircleOrganizationChart"/>
    <dgm:cxn modelId="{88AD48AD-8EB8-4189-98DB-914D908AED39}" type="presParOf" srcId="{E0EEDC44-CA31-42C7-BAB6-7CC678BD4E04}" destId="{B04954C5-D02A-4696-9AB2-C321D38A622D}" srcOrd="2" destOrd="0" presId="urn:microsoft.com/office/officeart/2008/layout/HalfCircleOrganizationChart"/>
    <dgm:cxn modelId="{E33C0D2B-B2E0-4756-917C-233C1B233CE2}" type="presParOf" srcId="{75E411AB-1122-42A5-A802-7CC4DE36C084}" destId="{A717ED1C-2A4E-4731-870C-8AB03C4C2B9C}" srcOrd="4" destOrd="0" presId="urn:microsoft.com/office/officeart/2008/layout/HalfCircleOrganizationChart"/>
    <dgm:cxn modelId="{69D0A058-823D-43ED-9104-C1EA0FA938B4}" type="presParOf" srcId="{75E411AB-1122-42A5-A802-7CC4DE36C084}" destId="{F15CCFE7-21DA-4332-91BC-8ED2E22DC393}" srcOrd="5" destOrd="0" presId="urn:microsoft.com/office/officeart/2008/layout/HalfCircleOrganizationChart"/>
    <dgm:cxn modelId="{64BD0AEE-767B-4019-A579-C9417F4CDEA0}" type="presParOf" srcId="{F15CCFE7-21DA-4332-91BC-8ED2E22DC393}" destId="{8A170788-E62D-4113-9144-3201FCFC3664}" srcOrd="0" destOrd="0" presId="urn:microsoft.com/office/officeart/2008/layout/HalfCircleOrganizationChart"/>
    <dgm:cxn modelId="{4F1F11D2-0623-491B-8221-1F4714689F40}" type="presParOf" srcId="{8A170788-E62D-4113-9144-3201FCFC3664}" destId="{F9067DCF-F054-4264-83CB-F1227070E495}" srcOrd="0" destOrd="0" presId="urn:microsoft.com/office/officeart/2008/layout/HalfCircleOrganizationChart"/>
    <dgm:cxn modelId="{ECA9065D-D67A-470A-9468-1A8D1C654A90}" type="presParOf" srcId="{8A170788-E62D-4113-9144-3201FCFC3664}" destId="{A3396799-7BA2-4326-B259-DFA02EBD47BE}" srcOrd="1" destOrd="0" presId="urn:microsoft.com/office/officeart/2008/layout/HalfCircleOrganizationChart"/>
    <dgm:cxn modelId="{B65AFF95-B234-435C-B865-FA21A7851E16}" type="presParOf" srcId="{8A170788-E62D-4113-9144-3201FCFC3664}" destId="{24D2B85E-F3A0-46EE-949C-F08DE1CBC656}" srcOrd="2" destOrd="0" presId="urn:microsoft.com/office/officeart/2008/layout/HalfCircleOrganizationChart"/>
    <dgm:cxn modelId="{39707F54-B689-416A-BC46-FF5F958F8649}" type="presParOf" srcId="{8A170788-E62D-4113-9144-3201FCFC3664}" destId="{C8BD60E9-EAEC-479E-9817-355F2EE826DE}" srcOrd="3" destOrd="0" presId="urn:microsoft.com/office/officeart/2008/layout/HalfCircleOrganizationChart"/>
    <dgm:cxn modelId="{4165D1BF-514A-4169-A3CD-DDDF80C5DB6F}" type="presParOf" srcId="{F15CCFE7-21DA-4332-91BC-8ED2E22DC393}" destId="{5F1536B3-FC40-4F58-81DA-D605030098A7}" srcOrd="1" destOrd="0" presId="urn:microsoft.com/office/officeart/2008/layout/HalfCircleOrganizationChart"/>
    <dgm:cxn modelId="{2BAF5F18-4031-42CA-9F85-8083BDDF4ACC}" type="presParOf" srcId="{F15CCFE7-21DA-4332-91BC-8ED2E22DC393}" destId="{A5FB49B7-DEC0-4C3C-B598-117945B45CF3}" srcOrd="2" destOrd="0" presId="urn:microsoft.com/office/officeart/2008/layout/HalfCircleOrganizationChart"/>
    <dgm:cxn modelId="{9FFB576B-53A2-47E7-9695-80A944799742}" type="presParOf" srcId="{431C8B5C-B0D8-4FC5-AAC7-097CD9A4113E}" destId="{42FD0A56-CC9B-44DF-A64E-79E196500FEF}" srcOrd="2" destOrd="0" presId="urn:microsoft.com/office/officeart/2008/layout/HalfCircleOrganizationChart"/>
    <dgm:cxn modelId="{AC28D891-9C89-4AAE-86A7-45D2B40ACF8F}" type="presParOf" srcId="{F7A3C269-2665-4AEB-A63C-F563D7072F87}" destId="{CCFC6F38-214B-4637-824C-0E2D4368FE20}" srcOrd="2" destOrd="0" presId="urn:microsoft.com/office/officeart/2008/layout/HalfCircleOrganizationChart"/>
    <dgm:cxn modelId="{61AC6C3D-18F6-4841-85BF-4BF1B4D06DFB}" type="presParOf" srcId="{F7A3C269-2665-4AEB-A63C-F563D7072F87}" destId="{59DD38C3-EE91-43E2-9696-95F06567E9EE}" srcOrd="3" destOrd="0" presId="urn:microsoft.com/office/officeart/2008/layout/HalfCircleOrganizationChart"/>
    <dgm:cxn modelId="{7FC32B32-9586-4F71-A810-4BAE2FBDDF84}" type="presParOf" srcId="{59DD38C3-EE91-43E2-9696-95F06567E9EE}" destId="{D2E2AAF5-3FD4-4BA6-B191-C86BBAF0FB2C}" srcOrd="0" destOrd="0" presId="urn:microsoft.com/office/officeart/2008/layout/HalfCircleOrganizationChart"/>
    <dgm:cxn modelId="{38261775-4E5A-46DE-8EF7-63B9C785EBFA}" type="presParOf" srcId="{D2E2AAF5-3FD4-4BA6-B191-C86BBAF0FB2C}" destId="{DD585E12-7B80-4B7E-B398-EE6FC840AB12}" srcOrd="0" destOrd="0" presId="urn:microsoft.com/office/officeart/2008/layout/HalfCircleOrganizationChart"/>
    <dgm:cxn modelId="{AD3F69E1-BFE9-4DDF-869A-BF7DE1C151BD}" type="presParOf" srcId="{D2E2AAF5-3FD4-4BA6-B191-C86BBAF0FB2C}" destId="{936A7E76-71EC-46A4-8136-A8ED038AEFFD}" srcOrd="1" destOrd="0" presId="urn:microsoft.com/office/officeart/2008/layout/HalfCircleOrganizationChart"/>
    <dgm:cxn modelId="{3EDE26C4-BE58-4751-9D3C-CAA069B63AB5}" type="presParOf" srcId="{D2E2AAF5-3FD4-4BA6-B191-C86BBAF0FB2C}" destId="{44C99FEA-708D-494D-8275-10C23DAD5699}" srcOrd="2" destOrd="0" presId="urn:microsoft.com/office/officeart/2008/layout/HalfCircleOrganizationChart"/>
    <dgm:cxn modelId="{C84A5F34-E600-40AD-8B28-90050F4852EE}" type="presParOf" srcId="{D2E2AAF5-3FD4-4BA6-B191-C86BBAF0FB2C}" destId="{5AC57F4C-417B-48AF-AFB7-C15639784A0A}" srcOrd="3" destOrd="0" presId="urn:microsoft.com/office/officeart/2008/layout/HalfCircleOrganizationChart"/>
    <dgm:cxn modelId="{6150C74D-AAF5-44F5-92F5-E0C29CEC1C81}" type="presParOf" srcId="{59DD38C3-EE91-43E2-9696-95F06567E9EE}" destId="{4DD85604-162E-4E50-A8FB-3327F554D90A}" srcOrd="1" destOrd="0" presId="urn:microsoft.com/office/officeart/2008/layout/HalfCircleOrganizationChart"/>
    <dgm:cxn modelId="{5D450B03-0688-4C0C-B8B5-7FEF0BC75F24}" type="presParOf" srcId="{4DD85604-162E-4E50-A8FB-3327F554D90A}" destId="{70998523-FC61-4E8E-891F-D97822FC2FFE}" srcOrd="0" destOrd="0" presId="urn:microsoft.com/office/officeart/2008/layout/HalfCircleOrganizationChart"/>
    <dgm:cxn modelId="{F3881567-E144-4A4D-A4CD-FB492B7F8C0F}" type="presParOf" srcId="{4DD85604-162E-4E50-A8FB-3327F554D90A}" destId="{8425A446-1CCD-4696-84FD-59E2E6098AB2}" srcOrd="1" destOrd="0" presId="urn:microsoft.com/office/officeart/2008/layout/HalfCircleOrganizationChart"/>
    <dgm:cxn modelId="{8683873F-E5BF-451C-81BA-DF6C0067A9B8}" type="presParOf" srcId="{8425A446-1CCD-4696-84FD-59E2E6098AB2}" destId="{39B33B52-9AD3-4F6A-8A15-76AC1F369B30}" srcOrd="0" destOrd="0" presId="urn:microsoft.com/office/officeart/2008/layout/HalfCircleOrganizationChart"/>
    <dgm:cxn modelId="{109A6847-5F16-49B0-8D10-DDBDB1537C56}" type="presParOf" srcId="{39B33B52-9AD3-4F6A-8A15-76AC1F369B30}" destId="{8ECBBE67-F915-4C3C-8144-7E73B22C6F47}" srcOrd="0" destOrd="0" presId="urn:microsoft.com/office/officeart/2008/layout/HalfCircleOrganizationChart"/>
    <dgm:cxn modelId="{015E04F6-A93C-4063-8245-B6D0EC64F92D}" type="presParOf" srcId="{39B33B52-9AD3-4F6A-8A15-76AC1F369B30}" destId="{B3FB349D-94C9-4FBF-9C36-0A97AEF9A755}" srcOrd="1" destOrd="0" presId="urn:microsoft.com/office/officeart/2008/layout/HalfCircleOrganizationChart"/>
    <dgm:cxn modelId="{33DB6FDE-E7A1-44A1-A0A1-D86705F6CA8E}" type="presParOf" srcId="{39B33B52-9AD3-4F6A-8A15-76AC1F369B30}" destId="{63276488-FE84-45F2-A0C4-1EE6D9D486B3}" srcOrd="2" destOrd="0" presId="urn:microsoft.com/office/officeart/2008/layout/HalfCircleOrganizationChart"/>
    <dgm:cxn modelId="{E4D8A903-A8A1-4AFC-8EC3-B5EDC71C7039}" type="presParOf" srcId="{39B33B52-9AD3-4F6A-8A15-76AC1F369B30}" destId="{263F313A-1290-4E42-B11B-1AD8DE5D11DD}" srcOrd="3" destOrd="0" presId="urn:microsoft.com/office/officeart/2008/layout/HalfCircleOrganizationChart"/>
    <dgm:cxn modelId="{AE6FB4E9-3AEA-4273-B6F3-AAC04B50E1A7}" type="presParOf" srcId="{8425A446-1CCD-4696-84FD-59E2E6098AB2}" destId="{8E43CC2F-30FE-4F54-9797-85DECF0E2149}" srcOrd="1" destOrd="0" presId="urn:microsoft.com/office/officeart/2008/layout/HalfCircleOrganizationChart"/>
    <dgm:cxn modelId="{FE1F3871-4A00-4141-BE3E-D8F8ED534AD0}" type="presParOf" srcId="{8425A446-1CCD-4696-84FD-59E2E6098AB2}" destId="{73A113F3-6AFF-46C2-AFE8-E682FA4CB33C}" srcOrd="2" destOrd="0" presId="urn:microsoft.com/office/officeart/2008/layout/HalfCircleOrganizationChart"/>
    <dgm:cxn modelId="{FABFB264-0260-46D5-A241-A49B0288C2DC}" type="presParOf" srcId="{4DD85604-162E-4E50-A8FB-3327F554D90A}" destId="{84E937AE-D5F5-43FD-9C95-209E01036165}" srcOrd="2" destOrd="0" presId="urn:microsoft.com/office/officeart/2008/layout/HalfCircleOrganizationChart"/>
    <dgm:cxn modelId="{E3548EE3-1A62-4454-92F8-7B1D26AFD0D3}" type="presParOf" srcId="{4DD85604-162E-4E50-A8FB-3327F554D90A}" destId="{14DA6CC7-17FC-430B-B874-3F45B2DA53E6}" srcOrd="3" destOrd="0" presId="urn:microsoft.com/office/officeart/2008/layout/HalfCircleOrganizationChart"/>
    <dgm:cxn modelId="{235CD39B-E81C-42A0-9C6D-629F356C5642}" type="presParOf" srcId="{14DA6CC7-17FC-430B-B874-3F45B2DA53E6}" destId="{50F9225C-0785-4872-9DC4-A0FC1C5A811F}" srcOrd="0" destOrd="0" presId="urn:microsoft.com/office/officeart/2008/layout/HalfCircleOrganizationChart"/>
    <dgm:cxn modelId="{ACC997F2-83EF-4183-ACDC-6560B087CEC0}" type="presParOf" srcId="{50F9225C-0785-4872-9DC4-A0FC1C5A811F}" destId="{F64570C1-B7E7-42B7-AAA1-1F3C198E66F0}" srcOrd="0" destOrd="0" presId="urn:microsoft.com/office/officeart/2008/layout/HalfCircleOrganizationChart"/>
    <dgm:cxn modelId="{9309E4B9-9A90-42B4-B722-5ACC19AC41AA}" type="presParOf" srcId="{50F9225C-0785-4872-9DC4-A0FC1C5A811F}" destId="{A19D7072-2992-4E15-AAE9-50B7C70AFA8A}" srcOrd="1" destOrd="0" presId="urn:microsoft.com/office/officeart/2008/layout/HalfCircleOrganizationChart"/>
    <dgm:cxn modelId="{0E81C07A-E996-4F80-BEB1-0D6D46D8C6CD}" type="presParOf" srcId="{50F9225C-0785-4872-9DC4-A0FC1C5A811F}" destId="{F9CBF4C9-776C-4384-AC8A-AE1CFBA62EF0}" srcOrd="2" destOrd="0" presId="urn:microsoft.com/office/officeart/2008/layout/HalfCircleOrganizationChart"/>
    <dgm:cxn modelId="{B3C17275-7EB6-4A36-A33B-9901FA7A7B5F}" type="presParOf" srcId="{50F9225C-0785-4872-9DC4-A0FC1C5A811F}" destId="{2D14A198-8291-4235-801E-ADE5CFCB135F}" srcOrd="3" destOrd="0" presId="urn:microsoft.com/office/officeart/2008/layout/HalfCircleOrganizationChart"/>
    <dgm:cxn modelId="{0C8B7CAD-B141-417D-AB48-E7AF55B4F3BC}" type="presParOf" srcId="{14DA6CC7-17FC-430B-B874-3F45B2DA53E6}" destId="{82CBAB8F-C514-4D38-910A-C27162022A3A}" srcOrd="1" destOrd="0" presId="urn:microsoft.com/office/officeart/2008/layout/HalfCircleOrganizationChart"/>
    <dgm:cxn modelId="{786E0782-B000-426C-8F67-0FE99C64A822}" type="presParOf" srcId="{14DA6CC7-17FC-430B-B874-3F45B2DA53E6}" destId="{01271FCD-B9DB-4568-AFAD-B0BB01643333}" srcOrd="2" destOrd="0" presId="urn:microsoft.com/office/officeart/2008/layout/HalfCircleOrganizationChart"/>
    <dgm:cxn modelId="{7D8B854D-A9CD-4E35-8124-81AF7C310054}" type="presParOf" srcId="{59DD38C3-EE91-43E2-9696-95F06567E9EE}" destId="{EAFA47F6-AEBD-4AC8-86B2-CD5037D8DF73}" srcOrd="2" destOrd="0" presId="urn:microsoft.com/office/officeart/2008/layout/HalfCircleOrganizationChart"/>
    <dgm:cxn modelId="{4FE79570-BE9D-4F86-B4A6-E9DA6037F08D}" type="presParOf" srcId="{FF651BA9-C947-4EE9-AD1C-93FF888F8F4C}" destId="{C9B5A06A-334D-4144-BEBC-62F25D7D88A8}" srcOrd="2" destOrd="0" presId="urn:microsoft.com/office/officeart/2008/layout/HalfCircleOrganizationChart"/>
    <dgm:cxn modelId="{EADEB44E-C8F9-4B63-BC4E-7ED444AD16DA}" type="presParOf" srcId="{CE631756-6CC3-404B-A26A-DD7C63F32AFE}" destId="{9463CAFE-0E4D-4560-AA38-0398F453EB51}" srcOrd="1" destOrd="0" presId="urn:microsoft.com/office/officeart/2008/layout/HalfCircleOrganizationChart"/>
    <dgm:cxn modelId="{DE4D3007-1548-4D68-BEAC-2EE5B5A2A62F}" type="presParOf" srcId="{9463CAFE-0E4D-4560-AA38-0398F453EB51}" destId="{DF18C2FD-2DDB-425B-A0DC-37B02536FA20}" srcOrd="0" destOrd="0" presId="urn:microsoft.com/office/officeart/2008/layout/HalfCircleOrganizationChart"/>
    <dgm:cxn modelId="{7459E65B-A361-426D-96DC-93DB8EE0E0B3}" type="presParOf" srcId="{DF18C2FD-2DDB-425B-A0DC-37B02536FA20}" destId="{5F12C85F-1641-47D0-BFCE-057E36DDA6F2}" srcOrd="0" destOrd="0" presId="urn:microsoft.com/office/officeart/2008/layout/HalfCircleOrganizationChart"/>
    <dgm:cxn modelId="{9C732468-07B8-4233-88AC-5CCE72C76722}" type="presParOf" srcId="{DF18C2FD-2DDB-425B-A0DC-37B02536FA20}" destId="{7DC96623-7801-4A76-B9D6-9BA7F0A5B3CE}" srcOrd="1" destOrd="0" presId="urn:microsoft.com/office/officeart/2008/layout/HalfCircleOrganizationChart"/>
    <dgm:cxn modelId="{40B8D2A2-6FA7-4D90-B710-2EAC12F50A8B}" type="presParOf" srcId="{DF18C2FD-2DDB-425B-A0DC-37B02536FA20}" destId="{206BB024-8F51-44D5-80FB-719C3264A630}" srcOrd="2" destOrd="0" presId="urn:microsoft.com/office/officeart/2008/layout/HalfCircleOrganizationChart"/>
    <dgm:cxn modelId="{32931E47-3E27-4530-A8F6-08A1282B6A10}" type="presParOf" srcId="{DF18C2FD-2DDB-425B-A0DC-37B02536FA20}" destId="{7535D9FD-D76E-4763-9AA8-3B2A69A25313}" srcOrd="3" destOrd="0" presId="urn:microsoft.com/office/officeart/2008/layout/HalfCircleOrganizationChart"/>
    <dgm:cxn modelId="{FD641204-1BB2-49E3-8D12-DC46251F3DB9}" type="presParOf" srcId="{9463CAFE-0E4D-4560-AA38-0398F453EB51}" destId="{693ACF75-F15F-4759-859B-54639D1AE166}" srcOrd="1" destOrd="0" presId="urn:microsoft.com/office/officeart/2008/layout/HalfCircleOrganizationChart"/>
    <dgm:cxn modelId="{9AB83ADC-B6CD-47AD-A78E-DBD410014309}" type="presParOf" srcId="{693ACF75-F15F-4759-859B-54639D1AE166}" destId="{F2B34090-8F6C-4549-A1CA-129C0A5BDA8A}" srcOrd="0" destOrd="0" presId="urn:microsoft.com/office/officeart/2008/layout/HalfCircleOrganizationChart"/>
    <dgm:cxn modelId="{921BC4A2-44BC-47F4-AF67-4BD62BC7E59A}" type="presParOf" srcId="{693ACF75-F15F-4759-859B-54639D1AE166}" destId="{03F196F2-739B-47BC-98E9-D3A1BF758E65}" srcOrd="1" destOrd="0" presId="urn:microsoft.com/office/officeart/2008/layout/HalfCircleOrganizationChart"/>
    <dgm:cxn modelId="{A623705E-CDF5-45E4-8418-5B22C951CABF}" type="presParOf" srcId="{03F196F2-739B-47BC-98E9-D3A1BF758E65}" destId="{F8797626-4369-49D2-BDE3-6D4181DDF099}" srcOrd="0" destOrd="0" presId="urn:microsoft.com/office/officeart/2008/layout/HalfCircleOrganizationChart"/>
    <dgm:cxn modelId="{2E01B42F-C15F-4007-ADFF-E103FDE6B2CB}" type="presParOf" srcId="{F8797626-4369-49D2-BDE3-6D4181DDF099}" destId="{78CF1205-9820-4A3A-AD71-150E758890DD}" srcOrd="0" destOrd="0" presId="urn:microsoft.com/office/officeart/2008/layout/HalfCircleOrganizationChart"/>
    <dgm:cxn modelId="{38B61726-71D3-48ED-A380-A96E9BF43FB0}" type="presParOf" srcId="{F8797626-4369-49D2-BDE3-6D4181DDF099}" destId="{DCBA0911-36EC-43C6-B2D4-660959901F7D}" srcOrd="1" destOrd="0" presId="urn:microsoft.com/office/officeart/2008/layout/HalfCircleOrganizationChart"/>
    <dgm:cxn modelId="{32D38FBB-BE94-4477-B8A8-1A73A4423ED8}" type="presParOf" srcId="{F8797626-4369-49D2-BDE3-6D4181DDF099}" destId="{1E490162-A535-4603-89C3-F703B8479F5B}" srcOrd="2" destOrd="0" presId="urn:microsoft.com/office/officeart/2008/layout/HalfCircleOrganizationChart"/>
    <dgm:cxn modelId="{0A281437-0574-42E7-906F-2F48A0232980}" type="presParOf" srcId="{F8797626-4369-49D2-BDE3-6D4181DDF099}" destId="{274990AE-3B1D-445E-8CB7-26E908BCEF81}" srcOrd="3" destOrd="0" presId="urn:microsoft.com/office/officeart/2008/layout/HalfCircleOrganizationChart"/>
    <dgm:cxn modelId="{48A0C9C8-F9B4-40D4-929F-D7B4F0E742B5}" type="presParOf" srcId="{03F196F2-739B-47BC-98E9-D3A1BF758E65}" destId="{98C530BB-49D9-489B-8652-1965D7FB2D53}" srcOrd="1" destOrd="0" presId="urn:microsoft.com/office/officeart/2008/layout/HalfCircleOrganizationChart"/>
    <dgm:cxn modelId="{B5B230BE-8B6A-465E-A752-3BA0CA7D2230}" type="presParOf" srcId="{98C530BB-49D9-489B-8652-1965D7FB2D53}" destId="{3F93C3EF-DF36-47F2-A9D7-8B651121EE2A}" srcOrd="0" destOrd="0" presId="urn:microsoft.com/office/officeart/2008/layout/HalfCircleOrganizationChart"/>
    <dgm:cxn modelId="{6044CEDE-0E5F-48B7-822E-DD7C8DAB3AD0}" type="presParOf" srcId="{98C530BB-49D9-489B-8652-1965D7FB2D53}" destId="{AB102B6B-3622-40F5-B574-02425D066F63}" srcOrd="1" destOrd="0" presId="urn:microsoft.com/office/officeart/2008/layout/HalfCircleOrganizationChart"/>
    <dgm:cxn modelId="{E75CF1FB-A10C-41CB-AE31-77A5A93E66A7}" type="presParOf" srcId="{AB102B6B-3622-40F5-B574-02425D066F63}" destId="{1F38B5AF-4F83-4EE9-A1F2-5CFFCDB295A3}" srcOrd="0" destOrd="0" presId="urn:microsoft.com/office/officeart/2008/layout/HalfCircleOrganizationChart"/>
    <dgm:cxn modelId="{292F0D76-7C56-4956-8453-6025BA65B69D}" type="presParOf" srcId="{1F38B5AF-4F83-4EE9-A1F2-5CFFCDB295A3}" destId="{1FEB0541-5EC0-4BDC-8A06-666823A61DF6}" srcOrd="0" destOrd="0" presId="urn:microsoft.com/office/officeart/2008/layout/HalfCircleOrganizationChart"/>
    <dgm:cxn modelId="{77DD3B1C-42BF-4297-BAC6-3561C092890E}" type="presParOf" srcId="{1F38B5AF-4F83-4EE9-A1F2-5CFFCDB295A3}" destId="{E2636ED6-163D-4213-8750-63B7D948309B}" srcOrd="1" destOrd="0" presId="urn:microsoft.com/office/officeart/2008/layout/HalfCircleOrganizationChart"/>
    <dgm:cxn modelId="{AE27778A-394E-4439-B9DD-98FCB28D312D}" type="presParOf" srcId="{1F38B5AF-4F83-4EE9-A1F2-5CFFCDB295A3}" destId="{2FBB3271-9CA7-4FF0-9E66-E74BEEAFD42D}" srcOrd="2" destOrd="0" presId="urn:microsoft.com/office/officeart/2008/layout/HalfCircleOrganizationChart"/>
    <dgm:cxn modelId="{046495BF-B823-4F81-B82C-4E19E3C9E35E}" type="presParOf" srcId="{1F38B5AF-4F83-4EE9-A1F2-5CFFCDB295A3}" destId="{B4F9765C-A79A-4FD4-9FC1-2B3855FB32AE}" srcOrd="3" destOrd="0" presId="urn:microsoft.com/office/officeart/2008/layout/HalfCircleOrganizationChart"/>
    <dgm:cxn modelId="{5994CCDA-722C-4719-86E1-AC522A4140C0}" type="presParOf" srcId="{AB102B6B-3622-40F5-B574-02425D066F63}" destId="{2614C58E-4930-4600-AD99-C622AA9CE884}" srcOrd="1" destOrd="0" presId="urn:microsoft.com/office/officeart/2008/layout/HalfCircleOrganizationChart"/>
    <dgm:cxn modelId="{68C24D0D-35BB-4260-AA61-5BA801F7A1F3}" type="presParOf" srcId="{AB102B6B-3622-40F5-B574-02425D066F63}" destId="{1D41EA80-F11E-4763-88FE-F1B0B0596761}" srcOrd="2" destOrd="0" presId="urn:microsoft.com/office/officeart/2008/layout/HalfCircleOrganizationChart"/>
    <dgm:cxn modelId="{DC2BFE1E-87F2-4582-B64D-2CC98F6B746E}" type="presParOf" srcId="{98C530BB-49D9-489B-8652-1965D7FB2D53}" destId="{B5861B71-98FB-439F-A91A-AE1E08536872}" srcOrd="2" destOrd="0" presId="urn:microsoft.com/office/officeart/2008/layout/HalfCircleOrganizationChart"/>
    <dgm:cxn modelId="{C494D7E0-9BCF-47F1-90D5-B5A573F995D8}" type="presParOf" srcId="{98C530BB-49D9-489B-8652-1965D7FB2D53}" destId="{135DCA1D-90E3-4A62-8333-BA01B8216E9E}" srcOrd="3" destOrd="0" presId="urn:microsoft.com/office/officeart/2008/layout/HalfCircleOrganizationChart"/>
    <dgm:cxn modelId="{DECD931D-EC14-4368-8E19-5D7AC1ED9A37}" type="presParOf" srcId="{135DCA1D-90E3-4A62-8333-BA01B8216E9E}" destId="{BBDF2B4B-A9ED-4428-BB62-993080AD10E6}" srcOrd="0" destOrd="0" presId="urn:microsoft.com/office/officeart/2008/layout/HalfCircleOrganizationChart"/>
    <dgm:cxn modelId="{760F3999-9E4E-40F6-9E4B-0C90B2623016}" type="presParOf" srcId="{BBDF2B4B-A9ED-4428-BB62-993080AD10E6}" destId="{B5B8EA53-EC3C-4447-AFCF-68871B243BB3}" srcOrd="0" destOrd="0" presId="urn:microsoft.com/office/officeart/2008/layout/HalfCircleOrganizationChart"/>
    <dgm:cxn modelId="{46158DA7-265D-4D61-9C5E-CB6A6A4584BA}" type="presParOf" srcId="{BBDF2B4B-A9ED-4428-BB62-993080AD10E6}" destId="{A784AE69-D714-4E8B-AA07-5541EEEB82ED}" srcOrd="1" destOrd="0" presId="urn:microsoft.com/office/officeart/2008/layout/HalfCircleOrganizationChart"/>
    <dgm:cxn modelId="{7420CD7E-294D-4177-8B66-A92858090653}" type="presParOf" srcId="{BBDF2B4B-A9ED-4428-BB62-993080AD10E6}" destId="{DD8CD62A-496F-4250-9084-1A0F41E96BAA}" srcOrd="2" destOrd="0" presId="urn:microsoft.com/office/officeart/2008/layout/HalfCircleOrganizationChart"/>
    <dgm:cxn modelId="{68C1C496-15A8-4A1D-A54C-3BED7D304B59}" type="presParOf" srcId="{BBDF2B4B-A9ED-4428-BB62-993080AD10E6}" destId="{20CF4FBA-9B8B-4480-88BA-E38644DEFF2C}" srcOrd="3" destOrd="0" presId="urn:microsoft.com/office/officeart/2008/layout/HalfCircleOrganizationChart"/>
    <dgm:cxn modelId="{CEE02DAC-DE19-4CBD-AF3B-F79D8ECD4347}" type="presParOf" srcId="{135DCA1D-90E3-4A62-8333-BA01B8216E9E}" destId="{E0A84C99-11D1-48A2-A801-EE0C40172DA6}" srcOrd="1" destOrd="0" presId="urn:microsoft.com/office/officeart/2008/layout/HalfCircleOrganizationChart"/>
    <dgm:cxn modelId="{205C5E02-D5EA-4795-9107-0E8ECAFA2521}" type="presParOf" srcId="{135DCA1D-90E3-4A62-8333-BA01B8216E9E}" destId="{53B138B8-3EF9-4FDE-AE3F-466461D1F8D8}" srcOrd="2" destOrd="0" presId="urn:microsoft.com/office/officeart/2008/layout/HalfCircleOrganizationChart"/>
    <dgm:cxn modelId="{2790EDFD-6B30-44E7-9049-8EA55D380EBE}" type="presParOf" srcId="{03F196F2-739B-47BC-98E9-D3A1BF758E65}" destId="{56EAE304-D97A-4AF8-9943-14982EDD8B4A}" srcOrd="2" destOrd="0" presId="urn:microsoft.com/office/officeart/2008/layout/HalfCircleOrganizationChart"/>
    <dgm:cxn modelId="{20E73994-5899-4034-82F1-47D8EF699310}" type="presParOf" srcId="{693ACF75-F15F-4759-859B-54639D1AE166}" destId="{0F1096B3-12B9-4B81-9B21-7D85BE080452}" srcOrd="2" destOrd="0" presId="urn:microsoft.com/office/officeart/2008/layout/HalfCircleOrganizationChart"/>
    <dgm:cxn modelId="{F851E9D6-B193-4D9A-94B3-066AA864AF3D}" type="presParOf" srcId="{693ACF75-F15F-4759-859B-54639D1AE166}" destId="{91B80169-9173-4EDC-A2BE-2F9F8401C1B2}" srcOrd="3" destOrd="0" presId="urn:microsoft.com/office/officeart/2008/layout/HalfCircleOrganizationChart"/>
    <dgm:cxn modelId="{710EA722-E1D4-4015-A11D-A9E9FAEEAA8D}" type="presParOf" srcId="{91B80169-9173-4EDC-A2BE-2F9F8401C1B2}" destId="{13DE21A6-EE7A-490C-8B8F-7BF47C8823AA}" srcOrd="0" destOrd="0" presId="urn:microsoft.com/office/officeart/2008/layout/HalfCircleOrganizationChart"/>
    <dgm:cxn modelId="{E4CD208A-291B-4557-AF6E-0ED8863639E7}" type="presParOf" srcId="{13DE21A6-EE7A-490C-8B8F-7BF47C8823AA}" destId="{8B63E1B2-3CA3-4BEE-AA55-C76094D93EAE}" srcOrd="0" destOrd="0" presId="urn:microsoft.com/office/officeart/2008/layout/HalfCircleOrganizationChart"/>
    <dgm:cxn modelId="{B58EBC81-1B95-4AA2-908D-53EE71CD2258}" type="presParOf" srcId="{13DE21A6-EE7A-490C-8B8F-7BF47C8823AA}" destId="{BADC1A4A-9047-4C25-917D-FEADD729E6B4}" srcOrd="1" destOrd="0" presId="urn:microsoft.com/office/officeart/2008/layout/HalfCircleOrganizationChart"/>
    <dgm:cxn modelId="{4E3CA1BA-9399-4DCF-B5CC-DC493D0B436F}" type="presParOf" srcId="{13DE21A6-EE7A-490C-8B8F-7BF47C8823AA}" destId="{62275415-30A5-4152-9884-7F57D3DB1EFF}" srcOrd="2" destOrd="0" presId="urn:microsoft.com/office/officeart/2008/layout/HalfCircleOrganizationChart"/>
    <dgm:cxn modelId="{19EC5D2B-5261-47AD-BA57-F03C43761D8F}" type="presParOf" srcId="{13DE21A6-EE7A-490C-8B8F-7BF47C8823AA}" destId="{1ABFD0DF-AFD5-42F3-9FF2-12A44A677F3D}" srcOrd="3" destOrd="0" presId="urn:microsoft.com/office/officeart/2008/layout/HalfCircleOrganizationChart"/>
    <dgm:cxn modelId="{AA6B5CA8-9EDA-410C-A0A4-B1AB6560913E}" type="presParOf" srcId="{91B80169-9173-4EDC-A2BE-2F9F8401C1B2}" destId="{B78F3462-9D51-404D-B573-5B32757EF355}" srcOrd="1" destOrd="0" presId="urn:microsoft.com/office/officeart/2008/layout/HalfCircleOrganizationChart"/>
    <dgm:cxn modelId="{85A2466C-6C40-4A09-BAC2-23E70698585F}" type="presParOf" srcId="{B78F3462-9D51-404D-B573-5B32757EF355}" destId="{9FBBDF3B-7373-4D85-A58E-6A9F003DC244}" srcOrd="0" destOrd="0" presId="urn:microsoft.com/office/officeart/2008/layout/HalfCircleOrganizationChart"/>
    <dgm:cxn modelId="{BB670D9D-BE31-4990-80B6-70764A0FD6B4}" type="presParOf" srcId="{B78F3462-9D51-404D-B573-5B32757EF355}" destId="{CCA7E34E-31F6-4495-9194-87E43AE82EE6}" srcOrd="1" destOrd="0" presId="urn:microsoft.com/office/officeart/2008/layout/HalfCircleOrganizationChart"/>
    <dgm:cxn modelId="{E737DDF8-AFC3-477D-B68B-1586377E5ED2}" type="presParOf" srcId="{CCA7E34E-31F6-4495-9194-87E43AE82EE6}" destId="{7C7B0EDF-9F0F-4C4F-8EEC-8457983D6E8B}" srcOrd="0" destOrd="0" presId="urn:microsoft.com/office/officeart/2008/layout/HalfCircleOrganizationChart"/>
    <dgm:cxn modelId="{0703CA13-72EF-4923-B0DB-CFA0522C5BC7}" type="presParOf" srcId="{7C7B0EDF-9F0F-4C4F-8EEC-8457983D6E8B}" destId="{8C0B751B-06ED-4DE6-A878-34E46D75CE78}" srcOrd="0" destOrd="0" presId="urn:microsoft.com/office/officeart/2008/layout/HalfCircleOrganizationChart"/>
    <dgm:cxn modelId="{B178FEA3-7A17-4030-BB53-1562BDEA3564}" type="presParOf" srcId="{7C7B0EDF-9F0F-4C4F-8EEC-8457983D6E8B}" destId="{4D8464D0-EF2D-42E5-BE10-DF05DDE10CD4}" srcOrd="1" destOrd="0" presId="urn:microsoft.com/office/officeart/2008/layout/HalfCircleOrganizationChart"/>
    <dgm:cxn modelId="{1E688076-433D-4301-BD96-72D9CA300FC0}" type="presParOf" srcId="{7C7B0EDF-9F0F-4C4F-8EEC-8457983D6E8B}" destId="{B4D12E4A-947E-44CB-BC8F-BFCF1ACD865E}" srcOrd="2" destOrd="0" presId="urn:microsoft.com/office/officeart/2008/layout/HalfCircleOrganizationChart"/>
    <dgm:cxn modelId="{DE13F934-4FC4-4287-BB6B-CB955175D211}" type="presParOf" srcId="{7C7B0EDF-9F0F-4C4F-8EEC-8457983D6E8B}" destId="{6E4A6EFB-637F-4547-8E1A-5EDED5A97469}" srcOrd="3" destOrd="0" presId="urn:microsoft.com/office/officeart/2008/layout/HalfCircleOrganizationChart"/>
    <dgm:cxn modelId="{253C3453-B369-4432-B4D9-F3D81166DAA4}" type="presParOf" srcId="{CCA7E34E-31F6-4495-9194-87E43AE82EE6}" destId="{3E963367-4FFC-4DD1-A453-D5621A72BEA4}" srcOrd="1" destOrd="0" presId="urn:microsoft.com/office/officeart/2008/layout/HalfCircleOrganizationChart"/>
    <dgm:cxn modelId="{C20C31FD-832B-4E0F-ABFF-2966EA8B8C93}" type="presParOf" srcId="{CCA7E34E-31F6-4495-9194-87E43AE82EE6}" destId="{1CEE8E5D-0632-4463-9BF2-A8E9F21539FC}" srcOrd="2" destOrd="0" presId="urn:microsoft.com/office/officeart/2008/layout/HalfCircleOrganizationChart"/>
    <dgm:cxn modelId="{B46FCDBD-FBA8-4CC7-A6A6-41374EEC3DA6}" type="presParOf" srcId="{B78F3462-9D51-404D-B573-5B32757EF355}" destId="{6B367007-ABF0-4C76-850D-2AB6F05EE93F}" srcOrd="2" destOrd="0" presId="urn:microsoft.com/office/officeart/2008/layout/HalfCircleOrganizationChart"/>
    <dgm:cxn modelId="{B4DB6E06-3D96-4A8E-A0EF-5A5A6304D2B8}" type="presParOf" srcId="{B78F3462-9D51-404D-B573-5B32757EF355}" destId="{AB55C8FB-0B11-46F3-8051-6BF51D919AF1}" srcOrd="3" destOrd="0" presId="urn:microsoft.com/office/officeart/2008/layout/HalfCircleOrganizationChart"/>
    <dgm:cxn modelId="{B5B70242-9946-432A-A81C-C56B5EDC065A}" type="presParOf" srcId="{AB55C8FB-0B11-46F3-8051-6BF51D919AF1}" destId="{94FFF423-9BFC-4B45-B97E-37F8219A29A7}" srcOrd="0" destOrd="0" presId="urn:microsoft.com/office/officeart/2008/layout/HalfCircleOrganizationChart"/>
    <dgm:cxn modelId="{C39EEF26-ABBA-42FD-94DC-40F56B1F2933}" type="presParOf" srcId="{94FFF423-9BFC-4B45-B97E-37F8219A29A7}" destId="{0271B200-EE46-4F11-A461-D86D7957430A}" srcOrd="0" destOrd="0" presId="urn:microsoft.com/office/officeart/2008/layout/HalfCircleOrganizationChart"/>
    <dgm:cxn modelId="{51C25D5D-2111-4F5D-8BC5-F106972A6295}" type="presParOf" srcId="{94FFF423-9BFC-4B45-B97E-37F8219A29A7}" destId="{AF4F5404-D998-454C-8610-E327E722AC26}" srcOrd="1" destOrd="0" presId="urn:microsoft.com/office/officeart/2008/layout/HalfCircleOrganizationChart"/>
    <dgm:cxn modelId="{897AA19E-4033-4912-9A55-1F8CB6B37EB2}" type="presParOf" srcId="{94FFF423-9BFC-4B45-B97E-37F8219A29A7}" destId="{7190427F-6FC6-4144-AC93-A78DE9D975A4}" srcOrd="2" destOrd="0" presId="urn:microsoft.com/office/officeart/2008/layout/HalfCircleOrganizationChart"/>
    <dgm:cxn modelId="{D598983F-6C2C-4093-BD3B-D1EC6D4DCFEE}" type="presParOf" srcId="{94FFF423-9BFC-4B45-B97E-37F8219A29A7}" destId="{C873F509-07D9-4A53-95FD-E2C3A46DFF65}" srcOrd="3" destOrd="0" presId="urn:microsoft.com/office/officeart/2008/layout/HalfCircleOrganizationChart"/>
    <dgm:cxn modelId="{9E6CF737-97B5-4EEE-A47A-C71D219448CF}" type="presParOf" srcId="{AB55C8FB-0B11-46F3-8051-6BF51D919AF1}" destId="{F70030C7-F29B-4098-8A31-66DBAFD8F332}" srcOrd="1" destOrd="0" presId="urn:microsoft.com/office/officeart/2008/layout/HalfCircleOrganizationChart"/>
    <dgm:cxn modelId="{52A6947F-4AF2-490F-AD6E-31BF076C9B8A}" type="presParOf" srcId="{AB55C8FB-0B11-46F3-8051-6BF51D919AF1}" destId="{8211F742-F28F-4255-8DE2-09A261B42745}" srcOrd="2" destOrd="0" presId="urn:microsoft.com/office/officeart/2008/layout/HalfCircleOrganizationChart"/>
    <dgm:cxn modelId="{8544293D-E48D-4736-8833-EDFC7705D6FC}" type="presParOf" srcId="{91B80169-9173-4EDC-A2BE-2F9F8401C1B2}" destId="{C255D47F-FAEE-47F6-8986-5BB3CA54EA4A}" srcOrd="2" destOrd="0" presId="urn:microsoft.com/office/officeart/2008/layout/HalfCircleOrganizationChart"/>
    <dgm:cxn modelId="{A0102A3F-8C07-490A-9873-C85C7E44A881}" type="presParOf" srcId="{9463CAFE-0E4D-4560-AA38-0398F453EB51}" destId="{FE394127-733B-471F-833C-96CC907814B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/>
      <dgm:t>
        <a:bodyPr/>
        <a:lstStyle/>
        <a:p>
          <a:r>
            <a:rPr lang="en-GB" dirty="0"/>
            <a:t>Contoso Holding</a:t>
          </a:r>
        </a:p>
        <a:p>
          <a:r>
            <a:rPr lang="en-GB" dirty="0"/>
            <a:t>Microsoft 365 account: hq@contoso.com</a:t>
          </a:r>
          <a:endParaRPr lang="en-DK" dirty="0"/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/>
      <dgm:t>
        <a:bodyPr/>
        <a:lstStyle/>
        <a:p>
          <a:r>
            <a:rPr lang="en-GB" dirty="0"/>
            <a:t>Contoso Corp</a:t>
          </a:r>
          <a:br>
            <a:rPr lang="en-GB" dirty="0"/>
          </a:br>
          <a:r>
            <a:rPr lang="en-GB" dirty="0"/>
            <a:t>Production environment 1</a:t>
          </a:r>
          <a:endParaRPr lang="en-DK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/>
      <dgm:spPr/>
      <dgm:t>
        <a:bodyPr/>
        <a:lstStyle/>
        <a:p>
          <a:r>
            <a:rPr lang="en-GB" dirty="0"/>
            <a:t>Contoso DE</a:t>
          </a:r>
          <a:br>
            <a:rPr lang="en-GB" dirty="0"/>
          </a:br>
          <a:r>
            <a:rPr lang="en-GB" dirty="0"/>
            <a:t>Production environment 2</a:t>
          </a:r>
          <a:endParaRPr lang="en-DK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Corporate</a:t>
          </a:r>
          <a:endParaRPr lang="en-DK" dirty="0"/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/>
      <dgm:t>
        <a:bodyPr/>
        <a:lstStyle/>
        <a:p>
          <a:r>
            <a:rPr lang="en-GB" dirty="0"/>
            <a:t>Company 2:</a:t>
          </a:r>
          <a:br>
            <a:rPr lang="en-GB" dirty="0"/>
          </a:br>
          <a:r>
            <a:rPr lang="en-GB" dirty="0"/>
            <a:t>Manufacturing</a:t>
          </a:r>
          <a:endParaRPr lang="en-DK" dirty="0"/>
        </a:p>
      </dgm:t>
    </dgm:pt>
    <dgm:pt modelId="{0979C6CF-B2A6-462C-85EF-5C7D86F7CEA3}" type="parTrans" cxnId="{5F5A39AC-271E-4AF9-A8A9-B7EC84FB6D1E}">
      <dgm:prSet/>
      <dgm:spPr/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/>
      <dgm:t>
        <a:bodyPr/>
        <a:lstStyle/>
        <a:p>
          <a:r>
            <a:rPr lang="en-GB" dirty="0"/>
            <a:t>Company 3: </a:t>
          </a:r>
          <a:br>
            <a:rPr lang="en-GB" dirty="0"/>
          </a:br>
          <a:r>
            <a:rPr lang="en-GB" dirty="0"/>
            <a:t>DK Sales</a:t>
          </a:r>
          <a:endParaRPr lang="en-DK" dirty="0"/>
        </a:p>
      </dgm:t>
    </dgm:pt>
    <dgm:pt modelId="{FBCC424F-802C-4C61-B080-DC729C0B7B96}" type="parTrans" cxnId="{EE067043-514F-4D87-BD49-52323E08092D}">
      <dgm:prSet/>
      <dgm:spPr/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9BC029AF-DDC6-45AB-BACA-66E45E779CD3}">
      <dgm:prSet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DE Sales</a:t>
          </a:r>
          <a:endParaRPr lang="en-DK" dirty="0"/>
        </a:p>
      </dgm:t>
    </dgm:pt>
    <dgm:pt modelId="{D85CAAFA-2F48-4C24-9164-20916E7C6AA7}" type="parTrans" cxnId="{94D7D875-E69E-4E5B-9709-CC0B855DF300}">
      <dgm:prSet/>
      <dgm:spPr/>
      <dgm:t>
        <a:bodyPr/>
        <a:lstStyle/>
        <a:p>
          <a:endParaRPr lang="en-DK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9261D660-D7B4-442D-8AB9-82FBD6BF683F}">
      <dgm:prSet/>
      <dgm:spPr/>
      <dgm:t>
        <a:bodyPr/>
        <a:lstStyle/>
        <a:p>
          <a:r>
            <a:rPr lang="en-GB" dirty="0"/>
            <a:t>Company 2: </a:t>
          </a:r>
          <a:br>
            <a:rPr lang="en-GB" dirty="0"/>
          </a:br>
          <a:r>
            <a:rPr lang="en-GB" dirty="0"/>
            <a:t>DE Warehouse</a:t>
          </a:r>
          <a:endParaRPr lang="en-DK" dirty="0"/>
        </a:p>
      </dgm:t>
    </dgm:pt>
    <dgm:pt modelId="{0A548673-474E-4792-BDB9-E86D55F32D0E}" type="parTrans" cxnId="{57419829-38D2-4C18-8BA2-E2657055CC0B}">
      <dgm:prSet/>
      <dgm:spPr/>
      <dgm:t>
        <a:bodyPr/>
        <a:lstStyle/>
        <a:p>
          <a:endParaRPr lang="en-DK"/>
        </a:p>
      </dgm:t>
    </dgm:pt>
    <dgm:pt modelId="{84BCA135-A723-4798-8EB6-6B73206287B5}" type="sibTrans" cxnId="{57419829-38D2-4C18-8BA2-E2657055CC0B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/>
      <dgm:t>
        <a:bodyPr/>
        <a:lstStyle/>
        <a:p>
          <a:r>
            <a:rPr lang="en-GB"/>
            <a:t>Training</a:t>
          </a:r>
          <a:br>
            <a:rPr lang="en-GB"/>
          </a:br>
          <a:r>
            <a:rPr lang="en-GB"/>
            <a:t>Sandbox environment</a:t>
          </a:r>
          <a:endParaRPr lang="en-DK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/>
      <dgm:t>
        <a:bodyPr/>
        <a:lstStyle/>
        <a:p>
          <a:r>
            <a:rPr lang="en-GB" dirty="0"/>
            <a:t>Sales</a:t>
          </a:r>
          <a:endParaRPr lang="en-DK" dirty="0"/>
        </a:p>
      </dgm:t>
    </dgm:pt>
    <dgm:pt modelId="{6BA8B34B-B66B-4591-A44A-FEA377BB70FA}" type="parTrans" cxnId="{F1876738-E9CC-426D-87D1-A52D7477E99A}">
      <dgm:prSet/>
      <dgm:spPr/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/>
      <dgm:t>
        <a:bodyPr/>
        <a:lstStyle/>
        <a:p>
          <a:r>
            <a:rPr lang="en-GB"/>
            <a:t>Logistics</a:t>
          </a:r>
          <a:endParaRPr lang="en-DK" dirty="0"/>
        </a:p>
      </dgm:t>
    </dgm:pt>
    <dgm:pt modelId="{46FF1A47-ECE3-4221-8320-3C1C3D45481D}" type="parTrans" cxnId="{F211BC6E-43F7-4C03-A0DE-369F08220311}">
      <dgm:prSet/>
      <dgm:spPr/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1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3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3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3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7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7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7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7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7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7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7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7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7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6FAD9CC6-9855-465B-9117-BFBDDC0B4015}" type="pres">
      <dgm:prSet presAssocID="{479D8422-75CD-416C-B03C-591BEA80FE75}" presName="Name37" presStyleLbl="parChTrans1D2" presStyleIdx="1" presStyleCnt="3"/>
      <dgm:spPr/>
    </dgm:pt>
    <dgm:pt modelId="{C4DDCFEC-DEAA-40B6-B025-F8DA65D49CFB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EDA1D681-2F91-4632-86BB-15055BC4CE35}" type="pres">
      <dgm:prSet presAssocID="{AF9245AC-5B0D-4BAC-9B64-12A2461BF8F1}" presName="rootComposite" presStyleCnt="0"/>
      <dgm:spPr/>
    </dgm:pt>
    <dgm:pt modelId="{0F695031-7AD0-4E5B-A6CE-D9B9CE86191D}" type="pres">
      <dgm:prSet presAssocID="{AF9245AC-5B0D-4BAC-9B64-12A2461BF8F1}" presName="rootText" presStyleLbl="node2" presStyleIdx="1" presStyleCnt="3">
        <dgm:presLayoutVars>
          <dgm:chPref val="3"/>
        </dgm:presLayoutVars>
      </dgm:prSet>
      <dgm:spPr/>
    </dgm:pt>
    <dgm:pt modelId="{1FFD2E51-71EB-4972-88CD-CB1A5BFD8EA7}" type="pres">
      <dgm:prSet presAssocID="{AF9245AC-5B0D-4BAC-9B64-12A2461BF8F1}" presName="rootConnector" presStyleLbl="node2" presStyleIdx="1" presStyleCnt="3"/>
      <dgm:spPr/>
    </dgm:pt>
    <dgm:pt modelId="{2D44723F-F9DE-4A8C-A75E-2DD35B0B1392}" type="pres">
      <dgm:prSet presAssocID="{AF9245AC-5B0D-4BAC-9B64-12A2461BF8F1}" presName="hierChild4" presStyleCnt="0"/>
      <dgm:spPr/>
    </dgm:pt>
    <dgm:pt modelId="{8C8C68AE-C9CC-4481-BE03-E64F483BF914}" type="pres">
      <dgm:prSet presAssocID="{D85CAAFA-2F48-4C24-9164-20916E7C6AA7}" presName="Name37" presStyleLbl="parChTrans1D3" presStyleIdx="3" presStyleCnt="7"/>
      <dgm:spPr/>
    </dgm:pt>
    <dgm:pt modelId="{F2304E6C-7564-4153-8217-92CB7CC77C97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6E98D5C-3B97-454B-8715-E9E6FE237E7A}" type="pres">
      <dgm:prSet presAssocID="{9BC029AF-DDC6-45AB-BACA-66E45E779CD3}" presName="rootComposite" presStyleCnt="0"/>
      <dgm:spPr/>
    </dgm:pt>
    <dgm:pt modelId="{152E7416-1BEB-4733-A158-1FC17E443AC2}" type="pres">
      <dgm:prSet presAssocID="{9BC029AF-DDC6-45AB-BACA-66E45E779CD3}" presName="rootText" presStyleLbl="node3" presStyleIdx="3" presStyleCnt="7">
        <dgm:presLayoutVars>
          <dgm:chPref val="3"/>
        </dgm:presLayoutVars>
      </dgm:prSet>
      <dgm:spPr/>
    </dgm:pt>
    <dgm:pt modelId="{113C1701-9BC4-44E4-8CDB-8767A1459DDC}" type="pres">
      <dgm:prSet presAssocID="{9BC029AF-DDC6-45AB-BACA-66E45E779CD3}" presName="rootConnector" presStyleLbl="node3" presStyleIdx="3" presStyleCnt="7"/>
      <dgm:spPr/>
    </dgm:pt>
    <dgm:pt modelId="{C48D0265-EAF8-4F45-92E8-3F6A33B0CF68}" type="pres">
      <dgm:prSet presAssocID="{9BC029AF-DDC6-45AB-BACA-66E45E779CD3}" presName="hierChild4" presStyleCnt="0"/>
      <dgm:spPr/>
    </dgm:pt>
    <dgm:pt modelId="{EAFB88D8-E5F8-4841-ABF3-52C1FBBF2B30}" type="pres">
      <dgm:prSet presAssocID="{9BC029AF-DDC6-45AB-BACA-66E45E779CD3}" presName="hierChild5" presStyleCnt="0"/>
      <dgm:spPr/>
    </dgm:pt>
    <dgm:pt modelId="{59CB927C-19F1-4BED-8B59-1A25985B42AC}" type="pres">
      <dgm:prSet presAssocID="{0A548673-474E-4792-BDB9-E86D55F32D0E}" presName="Name37" presStyleLbl="parChTrans1D3" presStyleIdx="4" presStyleCnt="7"/>
      <dgm:spPr/>
    </dgm:pt>
    <dgm:pt modelId="{105C31BA-F485-4ED8-9FD8-5CBF2915E031}" type="pres">
      <dgm:prSet presAssocID="{9261D660-D7B4-442D-8AB9-82FBD6BF683F}" presName="hierRoot2" presStyleCnt="0">
        <dgm:presLayoutVars>
          <dgm:hierBranch val="init"/>
        </dgm:presLayoutVars>
      </dgm:prSet>
      <dgm:spPr/>
    </dgm:pt>
    <dgm:pt modelId="{0EA9AF26-B1C7-4AEA-8BF4-1C05C476C7FC}" type="pres">
      <dgm:prSet presAssocID="{9261D660-D7B4-442D-8AB9-82FBD6BF683F}" presName="rootComposite" presStyleCnt="0"/>
      <dgm:spPr/>
    </dgm:pt>
    <dgm:pt modelId="{D0709DDD-64F7-4064-8C41-813DFAEE0DCE}" type="pres">
      <dgm:prSet presAssocID="{9261D660-D7B4-442D-8AB9-82FBD6BF683F}" presName="rootText" presStyleLbl="node3" presStyleIdx="4" presStyleCnt="7">
        <dgm:presLayoutVars>
          <dgm:chPref val="3"/>
        </dgm:presLayoutVars>
      </dgm:prSet>
      <dgm:spPr/>
    </dgm:pt>
    <dgm:pt modelId="{DC399DE5-2C41-4F62-A20E-44E2066314D1}" type="pres">
      <dgm:prSet presAssocID="{9261D660-D7B4-442D-8AB9-82FBD6BF683F}" presName="rootConnector" presStyleLbl="node3" presStyleIdx="4" presStyleCnt="7"/>
      <dgm:spPr/>
    </dgm:pt>
    <dgm:pt modelId="{BBA4B149-AB5D-4A72-BC64-9DA6689957E4}" type="pres">
      <dgm:prSet presAssocID="{9261D660-D7B4-442D-8AB9-82FBD6BF683F}" presName="hierChild4" presStyleCnt="0"/>
      <dgm:spPr/>
    </dgm:pt>
    <dgm:pt modelId="{AFA4BE02-03FF-42DE-8630-B38F41B3AD50}" type="pres">
      <dgm:prSet presAssocID="{9261D660-D7B4-442D-8AB9-82FBD6BF683F}" presName="hierChild5" presStyleCnt="0"/>
      <dgm:spPr/>
    </dgm:pt>
    <dgm:pt modelId="{1E8B79A7-3872-41FA-A03F-775AD92B95BD}" type="pres">
      <dgm:prSet presAssocID="{AF9245AC-5B0D-4BAC-9B64-12A2461BF8F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2" presStyleCnt="3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2" presStyleCnt="3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2" presStyleCnt="3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5" presStyleCnt="7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5" presStyleCnt="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5" presStyleCnt="7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6" presStyleCnt="7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6" presStyleCnt="7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6" presStyleCnt="7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57419829-38D2-4C18-8BA2-E2657055CC0B}" srcId="{AF9245AC-5B0D-4BAC-9B64-12A2461BF8F1}" destId="{9261D660-D7B4-442D-8AB9-82FBD6BF683F}" srcOrd="1" destOrd="0" parTransId="{0A548673-474E-4792-BDB9-E86D55F32D0E}" sibTransId="{84BCA135-A723-4798-8EB6-6B73206287B5}"/>
    <dgm:cxn modelId="{8F5B2E2B-5B70-4E49-88BB-A867F33C4E41}" type="presOf" srcId="{9BC029AF-DDC6-45AB-BACA-66E45E779CD3}" destId="{152E7416-1BEB-4733-A158-1FC17E443AC2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05A74E5E-6339-4B74-B8A7-E55ABBD6342E}" type="presOf" srcId="{AF9245AC-5B0D-4BAC-9B64-12A2461BF8F1}" destId="{0F695031-7AD0-4E5B-A6CE-D9B9CE86191D}" srcOrd="0" destOrd="0" presId="urn:microsoft.com/office/officeart/2005/8/layout/orgChart1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DF18E24D-0177-4CDC-A881-7155A375D20F}" type="presOf" srcId="{9261D660-D7B4-442D-8AB9-82FBD6BF683F}" destId="{DC399DE5-2C41-4F62-A20E-44E2066314D1}" srcOrd="1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9323E653-5BFC-462B-BBE1-53CE19868AE5}" type="presOf" srcId="{AF9245AC-5B0D-4BAC-9B64-12A2461BF8F1}" destId="{1FFD2E51-71EB-4972-88CD-CB1A5BFD8EA7}" srcOrd="1" destOrd="0" presId="urn:microsoft.com/office/officeart/2005/8/layout/orgChart1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6964FD87-8DD9-467E-9854-47D3C67CF380}" type="presOf" srcId="{0A548673-474E-4792-BDB9-E86D55F32D0E}" destId="{59CB927C-19F1-4BED-8B59-1A25985B42AC}" srcOrd="0" destOrd="0" presId="urn:microsoft.com/office/officeart/2005/8/layout/orgChart1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FC99909F-0971-4A4D-8589-337F6D867FC1}" type="presOf" srcId="{9261D660-D7B4-442D-8AB9-82FBD6BF683F}" destId="{D0709DDD-64F7-4064-8C41-813DFAEE0DCE}" srcOrd="0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C2501AB-D58B-46CE-8CEC-8607A31AF687}" type="presOf" srcId="{D85CAAFA-2F48-4C24-9164-20916E7C6AA7}" destId="{8C8C68AE-C9CC-4481-BE03-E64F483BF914}" srcOrd="0" destOrd="0" presId="urn:microsoft.com/office/officeart/2005/8/layout/orgChart1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D819B9CF-DB80-4264-9D77-F0D9C23867F6}" type="presOf" srcId="{9BC029AF-DDC6-45AB-BACA-66E45E779CD3}" destId="{113C1701-9BC4-44E4-8CDB-8767A1459DDC}" srcOrd="1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1B9167F5-304D-4383-9F85-21D509F67897}" type="presOf" srcId="{479D8422-75CD-416C-B03C-591BEA80FE75}" destId="{6FAD9CC6-9855-465B-9117-BFBDDC0B4015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A30371CB-F7A2-4DAE-9EE1-771F8B4F7204}" type="presParOf" srcId="{ED5DDF9C-5260-4D9A-9152-74AD38967453}" destId="{6FAD9CC6-9855-465B-9117-BFBDDC0B4015}" srcOrd="2" destOrd="0" presId="urn:microsoft.com/office/officeart/2005/8/layout/orgChart1"/>
    <dgm:cxn modelId="{FDD86F1B-3D22-4545-BB27-90E51E241E7B}" type="presParOf" srcId="{ED5DDF9C-5260-4D9A-9152-74AD38967453}" destId="{C4DDCFEC-DEAA-40B6-B025-F8DA65D49CFB}" srcOrd="3" destOrd="0" presId="urn:microsoft.com/office/officeart/2005/8/layout/orgChart1"/>
    <dgm:cxn modelId="{55844584-1F5A-434D-8369-8C8A4593374C}" type="presParOf" srcId="{C4DDCFEC-DEAA-40B6-B025-F8DA65D49CFB}" destId="{EDA1D681-2F91-4632-86BB-15055BC4CE35}" srcOrd="0" destOrd="0" presId="urn:microsoft.com/office/officeart/2005/8/layout/orgChart1"/>
    <dgm:cxn modelId="{2C9D966D-C601-410E-9226-2699867EC63F}" type="presParOf" srcId="{EDA1D681-2F91-4632-86BB-15055BC4CE35}" destId="{0F695031-7AD0-4E5B-A6CE-D9B9CE86191D}" srcOrd="0" destOrd="0" presId="urn:microsoft.com/office/officeart/2005/8/layout/orgChart1"/>
    <dgm:cxn modelId="{ED626008-08C8-486B-B467-A412763AB95A}" type="presParOf" srcId="{EDA1D681-2F91-4632-86BB-15055BC4CE35}" destId="{1FFD2E51-71EB-4972-88CD-CB1A5BFD8EA7}" srcOrd="1" destOrd="0" presId="urn:microsoft.com/office/officeart/2005/8/layout/orgChart1"/>
    <dgm:cxn modelId="{9A87814A-0296-49DC-B7D0-53C0BC5ED30A}" type="presParOf" srcId="{C4DDCFEC-DEAA-40B6-B025-F8DA65D49CFB}" destId="{2D44723F-F9DE-4A8C-A75E-2DD35B0B1392}" srcOrd="1" destOrd="0" presId="urn:microsoft.com/office/officeart/2005/8/layout/orgChart1"/>
    <dgm:cxn modelId="{8AFF7F77-C1DE-4B5F-8258-2E701C3868E3}" type="presParOf" srcId="{2D44723F-F9DE-4A8C-A75E-2DD35B0B1392}" destId="{8C8C68AE-C9CC-4481-BE03-E64F483BF914}" srcOrd="0" destOrd="0" presId="urn:microsoft.com/office/officeart/2005/8/layout/orgChart1"/>
    <dgm:cxn modelId="{970142B0-E2BD-4F40-B8ED-257B0860984C}" type="presParOf" srcId="{2D44723F-F9DE-4A8C-A75E-2DD35B0B1392}" destId="{F2304E6C-7564-4153-8217-92CB7CC77C97}" srcOrd="1" destOrd="0" presId="urn:microsoft.com/office/officeart/2005/8/layout/orgChart1"/>
    <dgm:cxn modelId="{C6952FD6-B718-413D-B200-FE99BBD85D78}" type="presParOf" srcId="{F2304E6C-7564-4153-8217-92CB7CC77C97}" destId="{B6E98D5C-3B97-454B-8715-E9E6FE237E7A}" srcOrd="0" destOrd="0" presId="urn:microsoft.com/office/officeart/2005/8/layout/orgChart1"/>
    <dgm:cxn modelId="{62206119-9AD7-408C-BA96-339ED9E1D216}" type="presParOf" srcId="{B6E98D5C-3B97-454B-8715-E9E6FE237E7A}" destId="{152E7416-1BEB-4733-A158-1FC17E443AC2}" srcOrd="0" destOrd="0" presId="urn:microsoft.com/office/officeart/2005/8/layout/orgChart1"/>
    <dgm:cxn modelId="{9391ACA5-C153-461F-9E19-DDB0CEBB075B}" type="presParOf" srcId="{B6E98D5C-3B97-454B-8715-E9E6FE237E7A}" destId="{113C1701-9BC4-44E4-8CDB-8767A1459DDC}" srcOrd="1" destOrd="0" presId="urn:microsoft.com/office/officeart/2005/8/layout/orgChart1"/>
    <dgm:cxn modelId="{32229523-70E5-43B8-A50D-C3AD4F94EB18}" type="presParOf" srcId="{F2304E6C-7564-4153-8217-92CB7CC77C97}" destId="{C48D0265-EAF8-4F45-92E8-3F6A33B0CF68}" srcOrd="1" destOrd="0" presId="urn:microsoft.com/office/officeart/2005/8/layout/orgChart1"/>
    <dgm:cxn modelId="{5463BB50-0847-45B8-83B8-4AFF7EB198A8}" type="presParOf" srcId="{F2304E6C-7564-4153-8217-92CB7CC77C97}" destId="{EAFB88D8-E5F8-4841-ABF3-52C1FBBF2B30}" srcOrd="2" destOrd="0" presId="urn:microsoft.com/office/officeart/2005/8/layout/orgChart1"/>
    <dgm:cxn modelId="{A71BDB25-4F6D-4B11-8BAA-1350256C7730}" type="presParOf" srcId="{2D44723F-F9DE-4A8C-A75E-2DD35B0B1392}" destId="{59CB927C-19F1-4BED-8B59-1A25985B42AC}" srcOrd="2" destOrd="0" presId="urn:microsoft.com/office/officeart/2005/8/layout/orgChart1"/>
    <dgm:cxn modelId="{0ECD6AC8-35B2-4664-8152-FCEB8D7D3356}" type="presParOf" srcId="{2D44723F-F9DE-4A8C-A75E-2DD35B0B1392}" destId="{105C31BA-F485-4ED8-9FD8-5CBF2915E031}" srcOrd="3" destOrd="0" presId="urn:microsoft.com/office/officeart/2005/8/layout/orgChart1"/>
    <dgm:cxn modelId="{12056749-3F75-4A9B-A27A-60716A750FEC}" type="presParOf" srcId="{105C31BA-F485-4ED8-9FD8-5CBF2915E031}" destId="{0EA9AF26-B1C7-4AEA-8BF4-1C05C476C7FC}" srcOrd="0" destOrd="0" presId="urn:microsoft.com/office/officeart/2005/8/layout/orgChart1"/>
    <dgm:cxn modelId="{5DD0D915-DAAC-42A9-8A7B-A77B2BADEE5F}" type="presParOf" srcId="{0EA9AF26-B1C7-4AEA-8BF4-1C05C476C7FC}" destId="{D0709DDD-64F7-4064-8C41-813DFAEE0DCE}" srcOrd="0" destOrd="0" presId="urn:microsoft.com/office/officeart/2005/8/layout/orgChart1"/>
    <dgm:cxn modelId="{71B9942C-C8D3-4B58-B33D-1FF5C7E1D39F}" type="presParOf" srcId="{0EA9AF26-B1C7-4AEA-8BF4-1C05C476C7FC}" destId="{DC399DE5-2C41-4F62-A20E-44E2066314D1}" srcOrd="1" destOrd="0" presId="urn:microsoft.com/office/officeart/2005/8/layout/orgChart1"/>
    <dgm:cxn modelId="{597BB28E-5FED-4D4E-9A51-51794A603508}" type="presParOf" srcId="{105C31BA-F485-4ED8-9FD8-5CBF2915E031}" destId="{BBA4B149-AB5D-4A72-BC64-9DA6689957E4}" srcOrd="1" destOrd="0" presId="urn:microsoft.com/office/officeart/2005/8/layout/orgChart1"/>
    <dgm:cxn modelId="{6E2C9D76-EC4F-4B89-951D-3DD34190373A}" type="presParOf" srcId="{105C31BA-F485-4ED8-9FD8-5CBF2915E031}" destId="{AFA4BE02-03FF-42DE-8630-B38F41B3AD50}" srcOrd="2" destOrd="0" presId="urn:microsoft.com/office/officeart/2005/8/layout/orgChart1"/>
    <dgm:cxn modelId="{91DF39EE-80F3-4D39-830D-F593D0BC7E28}" type="presParOf" srcId="{C4DDCFEC-DEAA-40B6-B025-F8DA65D49CFB}" destId="{1E8B79A7-3872-41FA-A03F-775AD92B95BD}" srcOrd="2" destOrd="0" presId="urn:microsoft.com/office/officeart/2005/8/layout/orgChart1"/>
    <dgm:cxn modelId="{E6420B87-973A-4E33-8D24-3D68EBC8D769}" type="presParOf" srcId="{ED5DDF9C-5260-4D9A-9152-74AD38967453}" destId="{091A331D-DE6F-4B9A-90EB-C3A8F16CDD17}" srcOrd="4" destOrd="0" presId="urn:microsoft.com/office/officeart/2005/8/layout/orgChart1"/>
    <dgm:cxn modelId="{B428D084-E2FE-4738-9270-1E0164664708}" type="presParOf" srcId="{ED5DDF9C-5260-4D9A-9152-74AD38967453}" destId="{0A5D3ACE-142F-47CB-AB13-EF57C25A231D}" srcOrd="5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CC357-D7FD-4937-93CE-86EB18570AD3}">
      <dsp:nvSpPr>
        <dsp:cNvPr id="0" name=""/>
        <dsp:cNvSpPr/>
      </dsp:nvSpPr>
      <dsp:spPr>
        <a:xfrm>
          <a:off x="5499670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9567E-4660-4AE7-98F9-64C00E906416}">
      <dsp:nvSpPr>
        <dsp:cNvPr id="0" name=""/>
        <dsp:cNvSpPr/>
      </dsp:nvSpPr>
      <dsp:spPr>
        <a:xfrm>
          <a:off x="5499670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336A1-0277-4B62-9240-DED7832F60FF}">
      <dsp:nvSpPr>
        <dsp:cNvPr id="0" name=""/>
        <dsp:cNvSpPr/>
      </dsp:nvSpPr>
      <dsp:spPr>
        <a:xfrm>
          <a:off x="3536776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62F1E-E5BC-4E21-B9E3-D4B88FAC1862}">
      <dsp:nvSpPr>
        <dsp:cNvPr id="0" name=""/>
        <dsp:cNvSpPr/>
      </dsp:nvSpPr>
      <dsp:spPr>
        <a:xfrm>
          <a:off x="3536776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03818-5524-4C6D-8CC9-4E374A77A364}">
      <dsp:nvSpPr>
        <dsp:cNvPr id="0" name=""/>
        <dsp:cNvSpPr/>
      </dsp:nvSpPr>
      <dsp:spPr>
        <a:xfrm>
          <a:off x="3536776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35D52-6138-47C9-9153-93AE31A0D19D}">
      <dsp:nvSpPr>
        <dsp:cNvPr id="0" name=""/>
        <dsp:cNvSpPr/>
      </dsp:nvSpPr>
      <dsp:spPr>
        <a:xfrm>
          <a:off x="3491056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8D0C5-6E3A-4D1A-921D-C8F2E0D6846F}">
      <dsp:nvSpPr>
        <dsp:cNvPr id="0" name=""/>
        <dsp:cNvSpPr/>
      </dsp:nvSpPr>
      <dsp:spPr>
        <a:xfrm>
          <a:off x="1573882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F2176-53F0-4D93-B06A-7A75ADBF810E}">
      <dsp:nvSpPr>
        <dsp:cNvPr id="0" name=""/>
        <dsp:cNvSpPr/>
      </dsp:nvSpPr>
      <dsp:spPr>
        <a:xfrm>
          <a:off x="1573882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3C4AC-507F-498F-9E20-9EF91EA21416}">
      <dsp:nvSpPr>
        <dsp:cNvPr id="0" name=""/>
        <dsp:cNvSpPr/>
      </dsp:nvSpPr>
      <dsp:spPr>
        <a:xfrm>
          <a:off x="1573882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E5899-DB54-4F36-8DB1-1151C46B25DA}">
      <dsp:nvSpPr>
        <dsp:cNvPr id="0" name=""/>
        <dsp:cNvSpPr/>
      </dsp:nvSpPr>
      <dsp:spPr>
        <a:xfrm>
          <a:off x="1573882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6BF75-3BFC-467E-AC17-56BCEFB14AE5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4D803-A375-4DCB-BC9B-11CB7DF847A0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C7EC0-F1F2-4FF9-AB91-38A80C24759C}">
      <dsp:nvSpPr>
        <dsp:cNvPr id="0" name=""/>
        <dsp:cNvSpPr/>
      </dsp:nvSpPr>
      <dsp:spPr>
        <a:xfrm>
          <a:off x="2725663" y="146215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725663" y="146215"/>
        <a:ext cx="1622226" cy="519112"/>
      </dsp:txXfrm>
    </dsp:sp>
    <dsp:sp modelId="{15399500-25C3-4166-B5E5-0A3A4B5365E8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B774E-A1F5-486F-A146-987CDE44A34E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307DB-5E98-4F38-B096-94A675EC30D5}">
      <dsp:nvSpPr>
        <dsp:cNvPr id="0" name=""/>
        <dsp:cNvSpPr/>
      </dsp:nvSpPr>
      <dsp:spPr>
        <a:xfrm>
          <a:off x="762768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 1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62768" y="1297996"/>
        <a:ext cx="1622226" cy="519112"/>
      </dsp:txXfrm>
    </dsp:sp>
    <dsp:sp modelId="{2ACF64A2-EA33-4933-898B-CDB66AB1C4B2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52CE5-64CF-4D6B-AA7F-F39180183D45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9C5E6-93E6-4F9B-8083-B8C232236A25}">
      <dsp:nvSpPr>
        <dsp:cNvPr id="0" name=""/>
        <dsp:cNvSpPr/>
      </dsp:nvSpPr>
      <dsp:spPr>
        <a:xfrm>
          <a:off x="1817216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17216" y="2449777"/>
        <a:ext cx="1622226" cy="519112"/>
      </dsp:txXfrm>
    </dsp:sp>
    <dsp:sp modelId="{6C42A111-9666-485D-9631-06D62BD4FE5F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70D49-A357-4977-BBE5-7DC87653C2DC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C9B8C-6113-4253-9B00-F06A73CF5B7F}">
      <dsp:nvSpPr>
        <dsp:cNvPr id="0" name=""/>
        <dsp:cNvSpPr/>
      </dsp:nvSpPr>
      <dsp:spPr>
        <a:xfrm>
          <a:off x="1817216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17216" y="3601558"/>
        <a:ext cx="1622226" cy="519112"/>
      </dsp:txXfrm>
    </dsp:sp>
    <dsp:sp modelId="{AFACC2F3-AD0A-42C4-B628-233181B73DF6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474BD-2431-41EC-847C-2CB1D352ED57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51ED6-AD91-4297-903C-7A3BB543D527}">
      <dsp:nvSpPr>
        <dsp:cNvPr id="0" name=""/>
        <dsp:cNvSpPr/>
      </dsp:nvSpPr>
      <dsp:spPr>
        <a:xfrm>
          <a:off x="1817216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17216" y="4753338"/>
        <a:ext cx="1622226" cy="519112"/>
      </dsp:txXfrm>
    </dsp:sp>
    <dsp:sp modelId="{58150133-A5E8-4030-8F2E-667AD81EE9BC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5F50E-C0A9-44FB-BA77-8F9F25512892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2C239-B455-4158-963D-70AB1BAB747B}">
      <dsp:nvSpPr>
        <dsp:cNvPr id="0" name=""/>
        <dsp:cNvSpPr/>
      </dsp:nvSpPr>
      <dsp:spPr>
        <a:xfrm>
          <a:off x="2725663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 2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725663" y="1297996"/>
        <a:ext cx="1622226" cy="519112"/>
      </dsp:txXfrm>
    </dsp:sp>
    <dsp:sp modelId="{D6646BBE-1868-4B2C-B3B3-755E319B5328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B9F89-2310-457C-8BBE-9F4724EF3E72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590F-4109-4ABA-ACD7-7B0DE5C188A1}">
      <dsp:nvSpPr>
        <dsp:cNvPr id="0" name=""/>
        <dsp:cNvSpPr/>
      </dsp:nvSpPr>
      <dsp:spPr>
        <a:xfrm>
          <a:off x="3780110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80110" y="2449777"/>
        <a:ext cx="1622226" cy="519112"/>
      </dsp:txXfrm>
    </dsp:sp>
    <dsp:sp modelId="{F5980B80-2FFB-46AF-8275-16AC8816CACB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5137C-351A-4297-99F0-89F561106463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516C1-DD3E-45CD-BBDD-6885574B7154}">
      <dsp:nvSpPr>
        <dsp:cNvPr id="0" name=""/>
        <dsp:cNvSpPr/>
      </dsp:nvSpPr>
      <dsp:spPr>
        <a:xfrm>
          <a:off x="3780110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80110" y="3601558"/>
        <a:ext cx="1622226" cy="519112"/>
      </dsp:txXfrm>
    </dsp:sp>
    <dsp:sp modelId="{DC4EB387-98FB-473C-8C70-D208867E2D13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015B2-A293-4126-AF46-18CD53F2F99A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08C97-A93C-45ED-91DF-D90424F34C22}">
      <dsp:nvSpPr>
        <dsp:cNvPr id="0" name=""/>
        <dsp:cNvSpPr/>
      </dsp:nvSpPr>
      <dsp:spPr>
        <a:xfrm>
          <a:off x="4688557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Segoe UI" panose="020B0502040204020203" pitchFamily="34" charset="0"/>
              <a:cs typeface="Segoe UI" panose="020B0502040204020203" pitchFamily="34" charset="0"/>
            </a:rPr>
            <a:t>Training</a:t>
          </a:r>
          <a:br>
            <a:rPr lang="en-GB" sz="900" kern="120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88557" y="1297996"/>
        <a:ext cx="1622226" cy="519112"/>
      </dsp:txXfrm>
    </dsp:sp>
    <dsp:sp modelId="{7AB58C76-380C-46B9-BBA4-47A85B1980C3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A8A85-48E5-483D-921B-5DD52B1ACBEF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E5A5D-3A6F-4E12-9B1F-442D82E004FC}">
      <dsp:nvSpPr>
        <dsp:cNvPr id="0" name=""/>
        <dsp:cNvSpPr/>
      </dsp:nvSpPr>
      <dsp:spPr>
        <a:xfrm>
          <a:off x="5743004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743004" y="2449777"/>
        <a:ext cx="1622226" cy="519112"/>
      </dsp:txXfrm>
    </dsp:sp>
    <dsp:sp modelId="{15D69101-7B42-4DD7-81DB-48207B9B525B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9369A-8CBB-4A2C-8B10-0EF4F34E3E6A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C9334-0C6A-4580-A1F1-B32D3D2AF00C}">
      <dsp:nvSpPr>
        <dsp:cNvPr id="0" name=""/>
        <dsp:cNvSpPr/>
      </dsp:nvSpPr>
      <dsp:spPr>
        <a:xfrm>
          <a:off x="5743004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743004" y="3601558"/>
        <a:ext cx="1622226" cy="519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67007-ABF0-4C76-850D-2AB6F05EE93F}">
      <dsp:nvSpPr>
        <dsp:cNvPr id="0" name=""/>
        <dsp:cNvSpPr/>
      </dsp:nvSpPr>
      <dsp:spPr>
        <a:xfrm>
          <a:off x="6355457" y="2001903"/>
          <a:ext cx="707429" cy="155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9"/>
              </a:lnTo>
              <a:lnTo>
                <a:pt x="707429" y="1553269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BDF3B-7373-4D85-A58E-6A9F003DC244}">
      <dsp:nvSpPr>
        <dsp:cNvPr id="0" name=""/>
        <dsp:cNvSpPr/>
      </dsp:nvSpPr>
      <dsp:spPr>
        <a:xfrm>
          <a:off x="6355457" y="2001903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096B3-12B9-4B81-9B21-7D85BE080452}">
      <dsp:nvSpPr>
        <dsp:cNvPr id="0" name=""/>
        <dsp:cNvSpPr/>
      </dsp:nvSpPr>
      <dsp:spPr>
        <a:xfrm>
          <a:off x="5425033" y="910001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78"/>
              </a:lnTo>
              <a:lnTo>
                <a:pt x="930423" y="161478"/>
              </a:lnTo>
              <a:lnTo>
                <a:pt x="930423" y="32295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61B71-98FB-439F-A91A-AE1E08536872}">
      <dsp:nvSpPr>
        <dsp:cNvPr id="0" name=""/>
        <dsp:cNvSpPr/>
      </dsp:nvSpPr>
      <dsp:spPr>
        <a:xfrm>
          <a:off x="4494609" y="2001903"/>
          <a:ext cx="707429" cy="155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9"/>
              </a:lnTo>
              <a:lnTo>
                <a:pt x="707429" y="1553269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3C3EF-DF36-47F2-A9D7-8B651121EE2A}">
      <dsp:nvSpPr>
        <dsp:cNvPr id="0" name=""/>
        <dsp:cNvSpPr/>
      </dsp:nvSpPr>
      <dsp:spPr>
        <a:xfrm>
          <a:off x="4494609" y="2001903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34090-8F6C-4549-A1CA-129C0A5BDA8A}">
      <dsp:nvSpPr>
        <dsp:cNvPr id="0" name=""/>
        <dsp:cNvSpPr/>
      </dsp:nvSpPr>
      <dsp:spPr>
        <a:xfrm>
          <a:off x="4494609" y="910001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930423" y="0"/>
              </a:moveTo>
              <a:lnTo>
                <a:pt x="930423" y="161478"/>
              </a:lnTo>
              <a:lnTo>
                <a:pt x="0" y="161478"/>
              </a:lnTo>
              <a:lnTo>
                <a:pt x="0" y="32295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937AE-D5F5-43FD-9C95-209E01036165}">
      <dsp:nvSpPr>
        <dsp:cNvPr id="0" name=""/>
        <dsp:cNvSpPr/>
      </dsp:nvSpPr>
      <dsp:spPr>
        <a:xfrm>
          <a:off x="2633761" y="2001903"/>
          <a:ext cx="707429" cy="155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9"/>
              </a:lnTo>
              <a:lnTo>
                <a:pt x="707429" y="1553269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98523-FC61-4E8E-891F-D97822FC2FFE}">
      <dsp:nvSpPr>
        <dsp:cNvPr id="0" name=""/>
        <dsp:cNvSpPr/>
      </dsp:nvSpPr>
      <dsp:spPr>
        <a:xfrm>
          <a:off x="2633761" y="2001903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C6F38-214B-4637-824C-0E2D4368FE20}">
      <dsp:nvSpPr>
        <dsp:cNvPr id="0" name=""/>
        <dsp:cNvSpPr/>
      </dsp:nvSpPr>
      <dsp:spPr>
        <a:xfrm>
          <a:off x="1703337" y="910001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78"/>
              </a:lnTo>
              <a:lnTo>
                <a:pt x="930423" y="161478"/>
              </a:lnTo>
              <a:lnTo>
                <a:pt x="930423" y="32295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7ED1C-2A4E-4731-870C-8AB03C4C2B9C}">
      <dsp:nvSpPr>
        <dsp:cNvPr id="0" name=""/>
        <dsp:cNvSpPr/>
      </dsp:nvSpPr>
      <dsp:spPr>
        <a:xfrm>
          <a:off x="772914" y="2001903"/>
          <a:ext cx="707429" cy="2645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171"/>
              </a:lnTo>
              <a:lnTo>
                <a:pt x="707429" y="2645171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86213-7CD0-4644-BA16-BE0991B1B01E}">
      <dsp:nvSpPr>
        <dsp:cNvPr id="0" name=""/>
        <dsp:cNvSpPr/>
      </dsp:nvSpPr>
      <dsp:spPr>
        <a:xfrm>
          <a:off x="772914" y="2001903"/>
          <a:ext cx="707429" cy="155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269"/>
              </a:lnTo>
              <a:lnTo>
                <a:pt x="707429" y="1553269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04622-E2B6-48BA-9C88-F23903E5E4D8}">
      <dsp:nvSpPr>
        <dsp:cNvPr id="0" name=""/>
        <dsp:cNvSpPr/>
      </dsp:nvSpPr>
      <dsp:spPr>
        <a:xfrm>
          <a:off x="772914" y="2001903"/>
          <a:ext cx="707429" cy="46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67"/>
              </a:lnTo>
              <a:lnTo>
                <a:pt x="707429" y="461367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6E8DD-2E17-443C-8575-FECEAFD0E27C}">
      <dsp:nvSpPr>
        <dsp:cNvPr id="0" name=""/>
        <dsp:cNvSpPr/>
      </dsp:nvSpPr>
      <dsp:spPr>
        <a:xfrm>
          <a:off x="772914" y="910001"/>
          <a:ext cx="930423" cy="322957"/>
        </a:xfrm>
        <a:custGeom>
          <a:avLst/>
          <a:gdLst/>
          <a:ahLst/>
          <a:cxnLst/>
          <a:rect l="0" t="0" r="0" b="0"/>
          <a:pathLst>
            <a:path>
              <a:moveTo>
                <a:pt x="930423" y="0"/>
              </a:moveTo>
              <a:lnTo>
                <a:pt x="930423" y="161478"/>
              </a:lnTo>
              <a:lnTo>
                <a:pt x="0" y="161478"/>
              </a:lnTo>
              <a:lnTo>
                <a:pt x="0" y="32295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217E1-78C5-4D8D-BFDD-9C18ACF366B2}">
      <dsp:nvSpPr>
        <dsp:cNvPr id="0" name=""/>
        <dsp:cNvSpPr/>
      </dsp:nvSpPr>
      <dsp:spPr>
        <a:xfrm>
          <a:off x="1318865" y="141056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C4768-0DF1-49F9-BEDA-07E2F002AD1B}">
      <dsp:nvSpPr>
        <dsp:cNvPr id="0" name=""/>
        <dsp:cNvSpPr/>
      </dsp:nvSpPr>
      <dsp:spPr>
        <a:xfrm>
          <a:off x="1318865" y="141056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A937C-8AB4-4BA4-A416-D33F04D1B068}">
      <dsp:nvSpPr>
        <dsp:cNvPr id="0" name=""/>
        <dsp:cNvSpPr/>
      </dsp:nvSpPr>
      <dsp:spPr>
        <a:xfrm>
          <a:off x="934392" y="279466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934392" y="279466"/>
        <a:ext cx="1537890" cy="492125"/>
      </dsp:txXfrm>
    </dsp:sp>
    <dsp:sp modelId="{D2637398-0822-42AF-9713-6553A82E34E9}">
      <dsp:nvSpPr>
        <dsp:cNvPr id="0" name=""/>
        <dsp:cNvSpPr/>
      </dsp:nvSpPr>
      <dsp:spPr>
        <a:xfrm>
          <a:off x="388441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EF07B-8719-4F58-834C-7E6DC37CF2B4}">
      <dsp:nvSpPr>
        <dsp:cNvPr id="0" name=""/>
        <dsp:cNvSpPr/>
      </dsp:nvSpPr>
      <dsp:spPr>
        <a:xfrm>
          <a:off x="388441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848B0-D54E-4613-B651-B4CAB045DED0}">
      <dsp:nvSpPr>
        <dsp:cNvPr id="0" name=""/>
        <dsp:cNvSpPr/>
      </dsp:nvSpPr>
      <dsp:spPr>
        <a:xfrm>
          <a:off x="3968" y="1371368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968" y="1371368"/>
        <a:ext cx="1537890" cy="492125"/>
      </dsp:txXfrm>
    </dsp:sp>
    <dsp:sp modelId="{EB716A94-26C7-420E-9D5B-9E93AB7EE8C8}">
      <dsp:nvSpPr>
        <dsp:cNvPr id="0" name=""/>
        <dsp:cNvSpPr/>
      </dsp:nvSpPr>
      <dsp:spPr>
        <a:xfrm>
          <a:off x="1388070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21D1F-48B3-4F5D-8D96-9B25D0B64E43}">
      <dsp:nvSpPr>
        <dsp:cNvPr id="0" name=""/>
        <dsp:cNvSpPr/>
      </dsp:nvSpPr>
      <dsp:spPr>
        <a:xfrm>
          <a:off x="1388070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DFD3B-3873-47DE-86DE-CBF9C36BEEF9}">
      <dsp:nvSpPr>
        <dsp:cNvPr id="0" name=""/>
        <dsp:cNvSpPr/>
      </dsp:nvSpPr>
      <dsp:spPr>
        <a:xfrm>
          <a:off x="1003597" y="2463271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03597" y="2463271"/>
        <a:ext cx="1537890" cy="492125"/>
      </dsp:txXfrm>
    </dsp:sp>
    <dsp:sp modelId="{61CE3183-DA2E-474F-9B38-521AA3BF5195}">
      <dsp:nvSpPr>
        <dsp:cNvPr id="0" name=""/>
        <dsp:cNvSpPr/>
      </dsp:nvSpPr>
      <dsp:spPr>
        <a:xfrm>
          <a:off x="1388070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EB809-AA43-4087-8648-10E52CB970E2}">
      <dsp:nvSpPr>
        <dsp:cNvPr id="0" name=""/>
        <dsp:cNvSpPr/>
      </dsp:nvSpPr>
      <dsp:spPr>
        <a:xfrm>
          <a:off x="1388070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A51C4-320D-4111-816C-B9E15AB36833}">
      <dsp:nvSpPr>
        <dsp:cNvPr id="0" name=""/>
        <dsp:cNvSpPr/>
      </dsp:nvSpPr>
      <dsp:spPr>
        <a:xfrm>
          <a:off x="1003597" y="3555173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03597" y="3555173"/>
        <a:ext cx="1537890" cy="492125"/>
      </dsp:txXfrm>
    </dsp:sp>
    <dsp:sp modelId="{A3396799-7BA2-4326-B259-DFA02EBD47BE}">
      <dsp:nvSpPr>
        <dsp:cNvPr id="0" name=""/>
        <dsp:cNvSpPr/>
      </dsp:nvSpPr>
      <dsp:spPr>
        <a:xfrm>
          <a:off x="1388070" y="4508665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2B85E-F3A0-46EE-949C-F08DE1CBC656}">
      <dsp:nvSpPr>
        <dsp:cNvPr id="0" name=""/>
        <dsp:cNvSpPr/>
      </dsp:nvSpPr>
      <dsp:spPr>
        <a:xfrm>
          <a:off x="1388070" y="4508665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67DCF-F054-4264-83CB-F1227070E495}">
      <dsp:nvSpPr>
        <dsp:cNvPr id="0" name=""/>
        <dsp:cNvSpPr/>
      </dsp:nvSpPr>
      <dsp:spPr>
        <a:xfrm>
          <a:off x="1003597" y="4647075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03597" y="4647075"/>
        <a:ext cx="1537890" cy="492125"/>
      </dsp:txXfrm>
    </dsp:sp>
    <dsp:sp modelId="{936A7E76-71EC-46A4-8136-A8ED038AEFFD}">
      <dsp:nvSpPr>
        <dsp:cNvPr id="0" name=""/>
        <dsp:cNvSpPr/>
      </dsp:nvSpPr>
      <dsp:spPr>
        <a:xfrm>
          <a:off x="2249289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99FEA-708D-494D-8275-10C23DAD5699}">
      <dsp:nvSpPr>
        <dsp:cNvPr id="0" name=""/>
        <dsp:cNvSpPr/>
      </dsp:nvSpPr>
      <dsp:spPr>
        <a:xfrm>
          <a:off x="2249289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85E12-7B80-4B7E-B398-EE6FC840AB12}">
      <dsp:nvSpPr>
        <dsp:cNvPr id="0" name=""/>
        <dsp:cNvSpPr/>
      </dsp:nvSpPr>
      <dsp:spPr>
        <a:xfrm>
          <a:off x="1864816" y="1371368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DK Training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64816" y="1371368"/>
        <a:ext cx="1537890" cy="492125"/>
      </dsp:txXfrm>
    </dsp:sp>
    <dsp:sp modelId="{B3FB349D-94C9-4FBF-9C36-0A97AEF9A755}">
      <dsp:nvSpPr>
        <dsp:cNvPr id="0" name=""/>
        <dsp:cNvSpPr/>
      </dsp:nvSpPr>
      <dsp:spPr>
        <a:xfrm>
          <a:off x="3248917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76488-FE84-45F2-A0C4-1EE6D9D486B3}">
      <dsp:nvSpPr>
        <dsp:cNvPr id="0" name=""/>
        <dsp:cNvSpPr/>
      </dsp:nvSpPr>
      <dsp:spPr>
        <a:xfrm>
          <a:off x="3248917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BBE67-F915-4C3C-8144-7E73B22C6F47}">
      <dsp:nvSpPr>
        <dsp:cNvPr id="0" name=""/>
        <dsp:cNvSpPr/>
      </dsp:nvSpPr>
      <dsp:spPr>
        <a:xfrm>
          <a:off x="2864445" y="2463271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64445" y="2463271"/>
        <a:ext cx="1537890" cy="492125"/>
      </dsp:txXfrm>
    </dsp:sp>
    <dsp:sp modelId="{A19D7072-2992-4E15-AAE9-50B7C70AFA8A}">
      <dsp:nvSpPr>
        <dsp:cNvPr id="0" name=""/>
        <dsp:cNvSpPr/>
      </dsp:nvSpPr>
      <dsp:spPr>
        <a:xfrm>
          <a:off x="3248917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BF4C9-776C-4384-AC8A-AE1CFBA62EF0}">
      <dsp:nvSpPr>
        <dsp:cNvPr id="0" name=""/>
        <dsp:cNvSpPr/>
      </dsp:nvSpPr>
      <dsp:spPr>
        <a:xfrm>
          <a:off x="3248917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570C1-B7E7-42B7-AAA1-1F3C198E66F0}">
      <dsp:nvSpPr>
        <dsp:cNvPr id="0" name=""/>
        <dsp:cNvSpPr/>
      </dsp:nvSpPr>
      <dsp:spPr>
        <a:xfrm>
          <a:off x="2864445" y="3555173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64445" y="3555173"/>
        <a:ext cx="1537890" cy="492125"/>
      </dsp:txXfrm>
    </dsp:sp>
    <dsp:sp modelId="{7DC96623-7801-4A76-B9D6-9BA7F0A5B3CE}">
      <dsp:nvSpPr>
        <dsp:cNvPr id="0" name=""/>
        <dsp:cNvSpPr/>
      </dsp:nvSpPr>
      <dsp:spPr>
        <a:xfrm>
          <a:off x="5040560" y="141056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BB024-8F51-44D5-80FB-719C3264A630}">
      <dsp:nvSpPr>
        <dsp:cNvPr id="0" name=""/>
        <dsp:cNvSpPr/>
      </dsp:nvSpPr>
      <dsp:spPr>
        <a:xfrm>
          <a:off x="5040560" y="141056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2C85F-1641-47D0-BFCE-057E36DDA6F2}">
      <dsp:nvSpPr>
        <dsp:cNvPr id="0" name=""/>
        <dsp:cNvSpPr/>
      </dsp:nvSpPr>
      <dsp:spPr>
        <a:xfrm>
          <a:off x="4656087" y="279466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Contoso Germany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de@contoso.de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56087" y="279466"/>
        <a:ext cx="1537890" cy="492125"/>
      </dsp:txXfrm>
    </dsp:sp>
    <dsp:sp modelId="{DCBA0911-36EC-43C6-B2D4-660959901F7D}">
      <dsp:nvSpPr>
        <dsp:cNvPr id="0" name=""/>
        <dsp:cNvSpPr/>
      </dsp:nvSpPr>
      <dsp:spPr>
        <a:xfrm>
          <a:off x="4110136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90162-A535-4603-89C3-F703B8479F5B}">
      <dsp:nvSpPr>
        <dsp:cNvPr id="0" name=""/>
        <dsp:cNvSpPr/>
      </dsp:nvSpPr>
      <dsp:spPr>
        <a:xfrm>
          <a:off x="4110136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F1205-9820-4A3A-AD71-150E758890DD}">
      <dsp:nvSpPr>
        <dsp:cNvPr id="0" name=""/>
        <dsp:cNvSpPr/>
      </dsp:nvSpPr>
      <dsp:spPr>
        <a:xfrm>
          <a:off x="3725664" y="1371368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25664" y="1371368"/>
        <a:ext cx="1537890" cy="492125"/>
      </dsp:txXfrm>
    </dsp:sp>
    <dsp:sp modelId="{E2636ED6-163D-4213-8750-63B7D948309B}">
      <dsp:nvSpPr>
        <dsp:cNvPr id="0" name=""/>
        <dsp:cNvSpPr/>
      </dsp:nvSpPr>
      <dsp:spPr>
        <a:xfrm>
          <a:off x="5109765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B3271-9CA7-4FF0-9E66-E74BEEAFD42D}">
      <dsp:nvSpPr>
        <dsp:cNvPr id="0" name=""/>
        <dsp:cNvSpPr/>
      </dsp:nvSpPr>
      <dsp:spPr>
        <a:xfrm>
          <a:off x="5109765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B0541-5EC0-4BDC-8A06-666823A61DF6}">
      <dsp:nvSpPr>
        <dsp:cNvPr id="0" name=""/>
        <dsp:cNvSpPr/>
      </dsp:nvSpPr>
      <dsp:spPr>
        <a:xfrm>
          <a:off x="4725292" y="2463271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725292" y="2463271"/>
        <a:ext cx="1537890" cy="492125"/>
      </dsp:txXfrm>
    </dsp:sp>
    <dsp:sp modelId="{A784AE69-D714-4E8B-AA07-5541EEEB82ED}">
      <dsp:nvSpPr>
        <dsp:cNvPr id="0" name=""/>
        <dsp:cNvSpPr/>
      </dsp:nvSpPr>
      <dsp:spPr>
        <a:xfrm>
          <a:off x="5109765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CD62A-496F-4250-9084-1A0F41E96BAA}">
      <dsp:nvSpPr>
        <dsp:cNvPr id="0" name=""/>
        <dsp:cNvSpPr/>
      </dsp:nvSpPr>
      <dsp:spPr>
        <a:xfrm>
          <a:off x="5109765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8EA53-EC3C-4447-AFCF-68871B243BB3}">
      <dsp:nvSpPr>
        <dsp:cNvPr id="0" name=""/>
        <dsp:cNvSpPr/>
      </dsp:nvSpPr>
      <dsp:spPr>
        <a:xfrm>
          <a:off x="4725292" y="3555173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725292" y="3555173"/>
        <a:ext cx="1537890" cy="492125"/>
      </dsp:txXfrm>
    </dsp:sp>
    <dsp:sp modelId="{BADC1A4A-9047-4C25-917D-FEADD729E6B4}">
      <dsp:nvSpPr>
        <dsp:cNvPr id="0" name=""/>
        <dsp:cNvSpPr/>
      </dsp:nvSpPr>
      <dsp:spPr>
        <a:xfrm>
          <a:off x="5970984" y="1232958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75415-30A5-4152-9884-7F57D3DB1EFF}">
      <dsp:nvSpPr>
        <dsp:cNvPr id="0" name=""/>
        <dsp:cNvSpPr/>
      </dsp:nvSpPr>
      <dsp:spPr>
        <a:xfrm>
          <a:off x="5970984" y="1232958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3E1B2-3CA3-4BEE-AA55-C76094D93EAE}">
      <dsp:nvSpPr>
        <dsp:cNvPr id="0" name=""/>
        <dsp:cNvSpPr/>
      </dsp:nvSpPr>
      <dsp:spPr>
        <a:xfrm>
          <a:off x="5586511" y="1371368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DE Training</a:t>
          </a:r>
          <a:b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586511" y="1371368"/>
        <a:ext cx="1537890" cy="492125"/>
      </dsp:txXfrm>
    </dsp:sp>
    <dsp:sp modelId="{4D8464D0-EF2D-42E5-BE10-DF05DDE10CD4}">
      <dsp:nvSpPr>
        <dsp:cNvPr id="0" name=""/>
        <dsp:cNvSpPr/>
      </dsp:nvSpPr>
      <dsp:spPr>
        <a:xfrm>
          <a:off x="6970613" y="2324860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12E4A-947E-44CB-BC8F-BFCF1ACD865E}">
      <dsp:nvSpPr>
        <dsp:cNvPr id="0" name=""/>
        <dsp:cNvSpPr/>
      </dsp:nvSpPr>
      <dsp:spPr>
        <a:xfrm>
          <a:off x="6970613" y="2324860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B751B-06ED-4DE6-A878-34E46D75CE78}">
      <dsp:nvSpPr>
        <dsp:cNvPr id="0" name=""/>
        <dsp:cNvSpPr/>
      </dsp:nvSpPr>
      <dsp:spPr>
        <a:xfrm>
          <a:off x="6586140" y="2463271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586140" y="2463271"/>
        <a:ext cx="1537890" cy="492125"/>
      </dsp:txXfrm>
    </dsp:sp>
    <dsp:sp modelId="{AF4F5404-D998-454C-8610-E327E722AC26}">
      <dsp:nvSpPr>
        <dsp:cNvPr id="0" name=""/>
        <dsp:cNvSpPr/>
      </dsp:nvSpPr>
      <dsp:spPr>
        <a:xfrm>
          <a:off x="6970613" y="3416763"/>
          <a:ext cx="768945" cy="7689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0427F-6FC6-4144-AC93-A78DE9D975A4}">
      <dsp:nvSpPr>
        <dsp:cNvPr id="0" name=""/>
        <dsp:cNvSpPr/>
      </dsp:nvSpPr>
      <dsp:spPr>
        <a:xfrm>
          <a:off x="6970613" y="3416763"/>
          <a:ext cx="768945" cy="7689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1B200-EE46-4F11-A461-D86D7957430A}">
      <dsp:nvSpPr>
        <dsp:cNvPr id="0" name=""/>
        <dsp:cNvSpPr/>
      </dsp:nvSpPr>
      <dsp:spPr>
        <a:xfrm>
          <a:off x="6586140" y="3555173"/>
          <a:ext cx="1537890" cy="4921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Segoe UI" panose="020B0502040204020203" pitchFamily="34" charset="0"/>
              <a:cs typeface="Segoe UI" panose="020B0502040204020203" pitchFamily="34" charset="0"/>
            </a:rPr>
            <a:t>DE Logistics</a:t>
          </a:r>
          <a:endParaRPr lang="en-DK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586140" y="3555173"/>
        <a:ext cx="1537890" cy="492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9FC80-0A09-401E-BBCB-976CD6270019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B927C-19F1-4BED-8B59-1A25985B42AC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C68AE-C9CC-4481-BE03-E64F483BF914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9CC6-9855-465B-9117-BFBDDC0B4015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Holding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Microsoft 365 account: hq@contoso.com</a:t>
          </a:r>
          <a:endParaRPr lang="en-DK" sz="1300" kern="1200" dirty="0"/>
        </a:p>
      </dsp:txBody>
      <dsp:txXfrm>
        <a:off x="3050108" y="215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Corp</a:t>
          </a:r>
          <a:br>
            <a:rPr lang="en-GB" sz="1300" kern="1200" dirty="0"/>
          </a:br>
          <a:r>
            <a:rPr lang="en-GB" sz="1300" kern="1200" dirty="0"/>
            <a:t>Production environment 1</a:t>
          </a:r>
          <a:endParaRPr lang="en-DK" sz="1300" kern="1200" dirty="0"/>
        </a:p>
      </dsp:txBody>
      <dsp:txXfrm>
        <a:off x="1087214" y="1151996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Corporate</a:t>
          </a:r>
          <a:endParaRPr lang="en-DK" sz="1300" kern="1200" dirty="0"/>
        </a:p>
      </dsp:txBody>
      <dsp:txXfrm>
        <a:off x="1492770" y="2303776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</a:t>
          </a:r>
          <a:br>
            <a:rPr lang="en-GB" sz="1300" kern="1200" dirty="0"/>
          </a:br>
          <a:r>
            <a:rPr lang="en-GB" sz="1300" kern="1200" dirty="0"/>
            <a:t>Manufacturing</a:t>
          </a:r>
          <a:endParaRPr lang="en-DK" sz="1300" kern="1200" dirty="0"/>
        </a:p>
      </dsp:txBody>
      <dsp:txXfrm>
        <a:off x="1492770" y="3455557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3: </a:t>
          </a:r>
          <a:br>
            <a:rPr lang="en-GB" sz="1300" kern="1200" dirty="0"/>
          </a:br>
          <a:r>
            <a:rPr lang="en-GB" sz="1300" kern="1200" dirty="0"/>
            <a:t>DK Sales</a:t>
          </a:r>
          <a:endParaRPr lang="en-DK" sz="1300" kern="1200" dirty="0"/>
        </a:p>
      </dsp:txBody>
      <dsp:txXfrm>
        <a:off x="1492770" y="4607338"/>
        <a:ext cx="1622226" cy="811113"/>
      </dsp:txXfrm>
    </dsp:sp>
    <dsp:sp modelId="{0F695031-7AD0-4E5B-A6CE-D9B9CE86191D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DE</a:t>
          </a:r>
          <a:br>
            <a:rPr lang="en-GB" sz="1300" kern="1200" dirty="0"/>
          </a:br>
          <a:r>
            <a:rPr lang="en-GB" sz="1300" kern="1200" dirty="0"/>
            <a:t>Production environment 2</a:t>
          </a:r>
          <a:endParaRPr lang="en-DK" sz="1300" kern="1200" dirty="0"/>
        </a:p>
      </dsp:txBody>
      <dsp:txXfrm>
        <a:off x="3050108" y="1151996"/>
        <a:ext cx="1622226" cy="811113"/>
      </dsp:txXfrm>
    </dsp:sp>
    <dsp:sp modelId="{152E7416-1BEB-4733-A158-1FC17E443AC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DE Sales</a:t>
          </a:r>
          <a:endParaRPr lang="en-DK" sz="1300" kern="1200" dirty="0"/>
        </a:p>
      </dsp:txBody>
      <dsp:txXfrm>
        <a:off x="3455665" y="2303776"/>
        <a:ext cx="1622226" cy="811113"/>
      </dsp:txXfrm>
    </dsp:sp>
    <dsp:sp modelId="{D0709DDD-64F7-4064-8C41-813DFAEE0DCE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 </a:t>
          </a:r>
          <a:br>
            <a:rPr lang="en-GB" sz="1300" kern="1200" dirty="0"/>
          </a:br>
          <a:r>
            <a:rPr lang="en-GB" sz="1300" kern="1200" dirty="0"/>
            <a:t>DE Warehouse</a:t>
          </a:r>
          <a:endParaRPr lang="en-DK" sz="1300" kern="1200" dirty="0"/>
        </a:p>
      </dsp:txBody>
      <dsp:txXfrm>
        <a:off x="3455665" y="3455557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Training</a:t>
          </a:r>
          <a:br>
            <a:rPr lang="en-GB" sz="1300" kern="1200"/>
          </a:br>
          <a:r>
            <a:rPr lang="en-GB" sz="1300" kern="1200"/>
            <a:t>Sandbox environment</a:t>
          </a:r>
          <a:endParaRPr lang="en-DK" sz="1300" kern="1200" dirty="0"/>
        </a:p>
      </dsp:txBody>
      <dsp:txXfrm>
        <a:off x="5013002" y="1151996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Sales</a:t>
          </a:r>
          <a:endParaRPr lang="en-DK" sz="1300" kern="1200" dirty="0"/>
        </a:p>
      </dsp:txBody>
      <dsp:txXfrm>
        <a:off x="5418559" y="2303776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Logistics</a:t>
          </a:r>
          <a:endParaRPr lang="en-DK" sz="1300" kern="1200" dirty="0"/>
        </a:p>
      </dsp:txBody>
      <dsp:txXfrm>
        <a:off x="5418559" y="3455557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7A3-C626-4C40-B8DA-76E07E12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9B8B-2027-4080-90F4-42866241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F9B6-F45A-4940-B76A-CFC72760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C1BF-AB62-4BE3-BAEE-D037779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C47C-5539-420F-9930-0E7EFDAB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34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61EC-7D5F-4F71-9E1C-D31A3F4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4E10-B8FF-49CC-B796-13819892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B14C-5DB6-4B15-A260-B5A9038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94B0-59D9-402E-A6E4-D4DAA919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D8D5-3A09-42D3-8C1A-8A0CA8B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14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DE92E-8037-40D1-A9CD-556A238AE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C66B-14FD-4797-BACB-F4C5FCC1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6186-DC5C-4B67-8F9F-B1C3686D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C915-D400-40D2-8B44-2FFB55A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0C82-FC22-4545-B87C-E5F648C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217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68F50-5E84-4744-A8FD-310F9E6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DA80-031F-49AB-B078-86728AC9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CCA3-911C-4D3E-BFF4-9ED195B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7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B75C-D853-4239-A405-0C0211A2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053C-4190-4343-AC65-5F5D91E6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58EA-2AA6-42B7-9B94-2937806D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2F37-AD91-443B-B50C-D8BE444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DAAE-BCFD-4FA6-92A7-DC88E47F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247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6243-5C1A-4FC0-A69A-9EF81ADB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8414-5955-43DC-98A0-928F6FC4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B08B-DC7D-402A-90D0-024D50BC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8FCD-2B60-4858-BCD4-FCBFDE0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9237-7D17-4F99-8ED5-07EFB8B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4A77-4B78-4563-83B3-1D63147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499-2270-4456-B890-9C5A7B3F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1DA0-371A-453C-A1EC-E7817FAA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D7F6-8A5F-43C1-B970-5E362C28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49CB-C2EB-46D0-A383-A3ECC7A7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572B-0F7D-4115-A335-86A6CBA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31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59A-1FC8-4036-9006-1AEAED7A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31E-0565-4E6C-9E97-EE590281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5843-BC24-4B9D-94ED-0716B356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18595-96EB-4F58-93D0-A226F843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EB0F0-6CB4-40F4-A484-8EB50F4B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09E72-CA35-447E-B309-40DF4D3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77C5-8081-4E5D-99D3-7154BA72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B2099-68AF-47EE-9F0A-E15B458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69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A463-D98B-48BD-BABE-D0B7A404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D1001-F4DA-46FE-95A5-5D2F435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0DB7D-F724-4984-9667-9AF5E90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C552-7E0A-4731-A4C3-CEDAF75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52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3EF70-3093-4F7B-AC56-A7E0CA18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E05D0-7AFE-4260-9E9E-8322899B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A017-024D-42F2-B931-04C1C8D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99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E9CC-7861-43E5-A02E-0D12AF91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98AB-C6E9-49B6-B6C7-13DD308C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974D-43DB-4051-9583-4A769EBD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A0B2-9092-4F4D-B01D-8A8203D3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7411-432C-4C7A-B1AE-947307E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4582-9A72-4E86-B7D3-F2E940B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711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8DD-054B-4DCF-8866-4EB6B245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62AAF-8EBB-4934-8603-2752FE4B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84FD-12F7-400A-909A-12AC7D45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8B0D-2498-4BE1-82A8-6E126A3E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0EB65-4B3E-4C40-B505-FD6C675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5FB3-801A-43F3-B4C6-C45DDBB7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3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82309-9204-423B-9A4D-A89CB82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02A3-79F9-4663-A9F4-BBF5EF73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7105-3322-4C4C-892E-8DADA37B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49A9-ADA7-4370-9052-09D7E5AC09B3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C6EE-A997-4316-8153-69AE8A10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7250-3544-4047-ACE7-63D871F0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48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8E3A-D2A5-4F9B-8F1C-DBEB67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C492-97A2-43D5-8125-A7C6A3A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12DB-39EE-401C-90EE-97FE735F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4F65-00CB-47A6-A36C-DC88716242B1}" type="datetimeFigureOut">
              <a:rPr lang="en-DK" smtClean="0"/>
              <a:t>21/08/2024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BB37-5FEB-4D60-AC7A-77287231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979-D694-4D61-9473-18AFEE76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9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715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9763898" y="827644"/>
            <a:ext cx="1949983" cy="439387"/>
          </a:xfrm>
          <a:prstGeom prst="borderCallout1">
            <a:avLst>
              <a:gd name="adj1" fmla="val 57552"/>
              <a:gd name="adj2" fmla="val 641"/>
              <a:gd name="adj3" fmla="val 54688"/>
              <a:gd name="adj4" fmla="val -179865"/>
            </a:avLst>
          </a:prstGeom>
          <a:ln>
            <a:solidFill>
              <a:srgbClr val="D9F0F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Microsoft Entra ID tenant</a:t>
            </a:r>
            <a:endParaRPr lang="en-DK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9176384" y="1617879"/>
            <a:ext cx="2537497" cy="1211284"/>
            <a:chOff x="8021973" y="1674420"/>
            <a:chExt cx="2717535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2088334" cy="738664"/>
            </a:xfrm>
            <a:prstGeom prst="rect">
              <a:avLst/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Environments in Business Central online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8021973" y="1674420"/>
              <a:ext cx="629200" cy="1211284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484704" y="2887136"/>
            <a:ext cx="2229178" cy="3270521"/>
            <a:chOff x="8651576" y="2933934"/>
            <a:chExt cx="2229178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475167" cy="738664"/>
            </a:xfrm>
            <a:prstGeom prst="rect">
              <a:avLst/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Companies in Business Central environments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651576" y="2933934"/>
              <a:ext cx="718588" cy="3270521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9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160660"/>
              </p:ext>
            </p:extLst>
          </p:nvPr>
        </p:nvGraphicFramePr>
        <p:xfrm>
          <a:off x="1263052" y="8628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9176385" y="1774111"/>
            <a:ext cx="2537496" cy="1055052"/>
            <a:chOff x="8021974" y="1674420"/>
            <a:chExt cx="2717534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7"/>
              <a:ext cx="2088334" cy="848045"/>
            </a:xfrm>
            <a:prstGeom prst="rect">
              <a:avLst/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Environments in Business Central online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8021974" y="1674420"/>
              <a:ext cx="592624" cy="1211284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484704" y="2887136"/>
            <a:ext cx="2229177" cy="3049933"/>
            <a:chOff x="8651576" y="2933934"/>
            <a:chExt cx="2229177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6" y="4062494"/>
              <a:ext cx="1475167" cy="738664"/>
            </a:xfrm>
            <a:prstGeom prst="rect">
              <a:avLst/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Companies in Business Central environments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651576" y="2933934"/>
              <a:ext cx="732722" cy="3270521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8F1A-C79F-4A7C-8529-15A26BAE1C6D}"/>
              </a:ext>
            </a:extLst>
          </p:cNvPr>
          <p:cNvGrpSpPr/>
          <p:nvPr/>
        </p:nvGrpSpPr>
        <p:grpSpPr>
          <a:xfrm>
            <a:off x="8536838" y="804915"/>
            <a:ext cx="3177043" cy="1055052"/>
            <a:chOff x="8021973" y="1674420"/>
            <a:chExt cx="2339906" cy="12112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9B72C0-199C-4AD1-B659-3FC1044BC086}"/>
                </a:ext>
              </a:extLst>
            </p:cNvPr>
            <p:cNvSpPr txBox="1"/>
            <p:nvPr/>
          </p:nvSpPr>
          <p:spPr>
            <a:xfrm>
              <a:off x="8598564" y="2102173"/>
              <a:ext cx="1763315" cy="430692"/>
            </a:xfrm>
            <a:prstGeom prst="rect">
              <a:avLst/>
            </a:prstGeom>
            <a:ln>
              <a:solidFill>
                <a:srgbClr val="D9F0F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bIns="108000" rtlCol="0">
              <a:no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Microsoft Entra ID tenants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24486BDF-8B15-4937-BF5C-A3E4C046574A}"/>
                </a:ext>
              </a:extLst>
            </p:cNvPr>
            <p:cNvSpPr/>
            <p:nvPr/>
          </p:nvSpPr>
          <p:spPr>
            <a:xfrm>
              <a:off x="8021973" y="1674420"/>
              <a:ext cx="560397" cy="1211284"/>
            </a:xfrm>
            <a:prstGeom prst="rightBrace">
              <a:avLst>
                <a:gd name="adj1" fmla="val 8333"/>
                <a:gd name="adj2" fmla="val 55613"/>
              </a:avLst>
            </a:prstGeom>
            <a:ln>
              <a:solidFill>
                <a:srgbClr val="D9F0F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5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9322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7337136" y="910701"/>
            <a:ext cx="1484416" cy="439387"/>
          </a:xfrm>
          <a:prstGeom prst="borderCallout1">
            <a:avLst>
              <a:gd name="adj1" fmla="val 57552"/>
              <a:gd name="adj2" fmla="val 641"/>
              <a:gd name="adj3" fmla="val 55743"/>
              <a:gd name="adj4" fmla="val -419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Azure AD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850416" y="1617879"/>
            <a:ext cx="2619168" cy="1211284"/>
            <a:chOff x="7742712" y="1674420"/>
            <a:chExt cx="26191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7386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 in Business Central online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304647" y="2887136"/>
            <a:ext cx="2654590" cy="3270521"/>
            <a:chOff x="8461703" y="2933934"/>
            <a:chExt cx="2654590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710706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Companies in Business Central environments</a:t>
              </a:r>
              <a:endParaRPr lang="en-DK" sz="1400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461703" y="2933934"/>
              <a:ext cx="908462" cy="3270521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7958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231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Eva Dupont (DK)</cp:lastModifiedBy>
  <cp:revision>9</cp:revision>
  <dcterms:created xsi:type="dcterms:W3CDTF">2021-10-06T07:48:33Z</dcterms:created>
  <dcterms:modified xsi:type="dcterms:W3CDTF">2024-08-21T12:28:31Z</dcterms:modified>
</cp:coreProperties>
</file>