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1782B5-F357-428A-8BA4-331F90053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8D67EB3-DC81-4437-896B-720EDC402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739AD30-C72A-4681-A25E-6498749CB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1D46E0D-8AEE-45FE-B283-32ADE5EF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2CEEDA7-B66E-46E2-86E5-4013CA946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69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BC5216-60F4-46A1-B260-105EEB7F1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1CC929D-C21D-458E-A074-775D8B941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21F6A8-96E7-41BE-A959-1F8E5E73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9EA06C-0E1A-4069-A6F6-D6E1029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0255D6-FB65-40F8-81CF-9037EC77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6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EDA2EB6-EA90-409D-B5FB-CAB08773B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DC757FC-0BF0-4236-ADFF-C3B14FF7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8C4F367-165E-4BAC-8A34-8EBD9EC27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7771B1-04E7-469D-A41D-EF25F3C1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61906F-F5AD-4F0C-898F-43285C1F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01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0C4A4-F21F-4AAF-9793-16B6408D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1F1F2F-4D99-4DDB-ACFB-D5C2029E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4823D95-FEDE-4372-BD30-86BCEF4F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F74E5A-9C78-4165-90BB-E7002E4D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EDF8749-1B20-44E9-A9BE-BB1A11E2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1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EDE57E-79CD-4FE2-B273-724AF01D8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7C08F64-480E-4A0B-84A1-54EF1DE3D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09D0468-50D5-4D46-9BA3-EA453C2E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9A02024-BA5F-489F-9ABE-375C52F9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D72DED1-7EFF-4075-9751-05008EFB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5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969B8-15F2-444D-AAF0-722900A7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60A560-2C5E-4F59-8517-ECF6B446A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1A5952-09E2-4F71-B93D-AF201C9AF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0B193D6-DD7B-4065-A0CC-572193CB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E44608-519B-4406-AFD0-598B8189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414272A-DEDF-4704-AA58-2743A68F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9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A4B81-B43B-40A7-9491-E1D1BEDC0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C586206-FA1C-40E2-8011-D2E0A48D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AEA02B7-9E31-49A4-9B31-FC32C5A4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0DC6442-0508-4EE8-A0A3-DBA5560BA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C28E9A6-5EDD-475E-8589-E21A3B07AA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10BAC53-69CF-4124-87D3-5C89DDD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EDFE4C2-EC41-4D50-8A6C-4257CB92B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D176FD75-AF73-4C0B-A3D6-7A47BB44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5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304D5F-73B9-4C44-A4F6-C473FF026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901BD61-9BF8-48F3-A4BB-35E26507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3407BA8-E238-4DA9-86BE-22764540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E0B1730-594A-4947-B3D0-EF3E8CF5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95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5381733-14E2-4DBF-8CE5-41AE2FBD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FB666E0-5D68-4D0E-A1DF-6CA8C82D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BBD1E56-BC05-4A39-B705-6501E3B0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D245C-A8CD-4F09-88CF-A9D2DB8E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0E5D65-C66F-4B76-BE5D-FEE7721C3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D676C009-2ECA-44A2-B4A2-5D12099F9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1288315-6830-4FD6-99D7-0E482534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67EA0D-5BE1-4C61-BB9A-3EEC0CA2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A8515-C7EF-48A9-AF79-EC03750B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3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47ACB-116B-4EB3-B4FC-89285EB1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DB786CB-310D-43F5-A7FE-5DCE8141E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980A1FF-44BE-4B9E-A54D-36F44E7E2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BAD943C-DBD0-4B6A-908B-5839F2AEC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E6F19-E882-4BCB-B674-79AC8F1E2D2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C9EF2-8AF9-4ABF-9762-6857106B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E10DCAB-3499-480F-B858-2EF646A3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1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B84F9E63-BEFC-4119-B0A5-88CB0E11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13CAA2-6A59-4259-9543-3CD1561F7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10CED2-1D9C-4D8D-9AB3-6B84C9F000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6F19-E882-4BCB-B674-79AC8F1E2D2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0A86D05-C588-445A-BD50-15F6897F3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31A5A1-5D4A-4576-B480-5769C2F78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2E73B-F63A-4EE8-82C5-F384F0F1B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8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9427BF4C-5B3F-467E-91E2-AA306CCAF0D2}"/>
              </a:ext>
            </a:extLst>
          </p:cNvPr>
          <p:cNvSpPr/>
          <p:nvPr/>
        </p:nvSpPr>
        <p:spPr>
          <a:xfrm>
            <a:off x="668068" y="937904"/>
            <a:ext cx="4870797" cy="5423351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6C5F7091-A977-41C5-BFE2-4345D0C9516B}"/>
              </a:ext>
            </a:extLst>
          </p:cNvPr>
          <p:cNvSpPr txBox="1"/>
          <p:nvPr/>
        </p:nvSpPr>
        <p:spPr>
          <a:xfrm>
            <a:off x="764907" y="1291085"/>
            <a:ext cx="10903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Spring 2019 </a:t>
            </a:r>
            <a:endParaRPr lang="en-US" sz="1400" dirty="0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23882C03-FF86-4A73-8948-FB1722773DE9}"/>
              </a:ext>
            </a:extLst>
          </p:cNvPr>
          <p:cNvSpPr/>
          <p:nvPr/>
        </p:nvSpPr>
        <p:spPr>
          <a:xfrm>
            <a:off x="882760" y="4973482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C9C36A54-C5D7-4DEC-8064-ECF4C6BD4803}"/>
              </a:ext>
            </a:extLst>
          </p:cNvPr>
          <p:cNvSpPr/>
          <p:nvPr/>
        </p:nvSpPr>
        <p:spPr>
          <a:xfrm>
            <a:off x="916293" y="2807987"/>
            <a:ext cx="4498569" cy="1814249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Custom Base Application (C/AL)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V14</a:t>
            </a:r>
          </a:p>
          <a:p>
            <a:pPr algn="ctr"/>
            <a:endParaRPr lang="da-DK" sz="1400" dirty="0">
              <a:solidFill>
                <a:schemeClr val="bg1"/>
              </a:solidFill>
            </a:endParaRP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DB833232-641E-40D6-AAE8-7B6FF870E6E7}"/>
              </a:ext>
            </a:extLst>
          </p:cNvPr>
          <p:cNvSpPr/>
          <p:nvPr/>
        </p:nvSpPr>
        <p:spPr>
          <a:xfrm>
            <a:off x="900790" y="1685139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237592C-FDEC-44FD-A0A8-3D129206DDBC}"/>
              </a:ext>
            </a:extLst>
          </p:cNvPr>
          <p:cNvSpPr/>
          <p:nvPr/>
        </p:nvSpPr>
        <p:spPr>
          <a:xfrm>
            <a:off x="3203406" y="1685139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18" name="Rektangel: afrundede hjørner 17">
            <a:extLst>
              <a:ext uri="{FF2B5EF4-FFF2-40B4-BE49-F238E27FC236}">
                <a16:creationId xmlns:a16="http://schemas.microsoft.com/office/drawing/2014/main" id="{ECEBF43C-5829-49AB-A78E-C92C14DAFA2A}"/>
              </a:ext>
            </a:extLst>
          </p:cNvPr>
          <p:cNvSpPr/>
          <p:nvPr/>
        </p:nvSpPr>
        <p:spPr>
          <a:xfrm>
            <a:off x="6405863" y="933786"/>
            <a:ext cx="4870798" cy="5427469"/>
          </a:xfrm>
          <a:prstGeom prst="round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470D3285-5F92-4A07-B6BF-C8035238628F}"/>
              </a:ext>
            </a:extLst>
          </p:cNvPr>
          <p:cNvSpPr txBox="1"/>
          <p:nvPr/>
        </p:nvSpPr>
        <p:spPr>
          <a:xfrm>
            <a:off x="6547909" y="1266552"/>
            <a:ext cx="218445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da-DK" sz="1400" dirty="0"/>
              <a:t>2024 Release Wave 1 (V24)</a:t>
            </a:r>
            <a:endParaRPr lang="en-US" sz="1400" dirty="0"/>
          </a:p>
        </p:txBody>
      </p:sp>
      <p:sp>
        <p:nvSpPr>
          <p:cNvPr id="2" name="Pil: højre 1">
            <a:extLst>
              <a:ext uri="{FF2B5EF4-FFF2-40B4-BE49-F238E27FC236}">
                <a16:creationId xmlns:a16="http://schemas.microsoft.com/office/drawing/2014/main" id="{A246854D-4033-445E-A606-5F8493D03DED}"/>
              </a:ext>
            </a:extLst>
          </p:cNvPr>
          <p:cNvSpPr/>
          <p:nvPr/>
        </p:nvSpPr>
        <p:spPr>
          <a:xfrm>
            <a:off x="5647277" y="3865259"/>
            <a:ext cx="677783" cy="492633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i="1" dirty="0">
              <a:solidFill>
                <a:schemeClr val="bg1"/>
              </a:solidFill>
            </a:endParaRP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A846BB4F-CDEF-4C38-8FC0-7F7DF0A304E1}"/>
              </a:ext>
            </a:extLst>
          </p:cNvPr>
          <p:cNvSpPr/>
          <p:nvPr/>
        </p:nvSpPr>
        <p:spPr>
          <a:xfrm>
            <a:off x="2037003" y="1685139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V14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FB36D82-C313-4C65-A9A0-5FBEE5AED315}"/>
              </a:ext>
            </a:extLst>
          </p:cNvPr>
          <p:cNvSpPr/>
          <p:nvPr/>
        </p:nvSpPr>
        <p:spPr>
          <a:xfrm>
            <a:off x="4362105" y="1691934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2713AB38-91DF-4177-A309-426948F3BC3C}"/>
              </a:ext>
            </a:extLst>
          </p:cNvPr>
          <p:cNvSpPr/>
          <p:nvPr/>
        </p:nvSpPr>
        <p:spPr>
          <a:xfrm>
            <a:off x="6667051" y="1665367"/>
            <a:ext cx="1027801" cy="6427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4F193714-D6A2-4F9C-A42E-6A1DB3A1BD02}"/>
              </a:ext>
            </a:extLst>
          </p:cNvPr>
          <p:cNvSpPr/>
          <p:nvPr/>
        </p:nvSpPr>
        <p:spPr>
          <a:xfrm>
            <a:off x="8969667" y="1665367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787F6FEF-7EA7-4657-9A65-74D30C52E947}"/>
              </a:ext>
            </a:extLst>
          </p:cNvPr>
          <p:cNvSpPr/>
          <p:nvPr/>
        </p:nvSpPr>
        <p:spPr>
          <a:xfrm>
            <a:off x="7803264" y="1665367"/>
            <a:ext cx="1027802" cy="65531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Extension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E62E3CE9-95ED-4847-9EC0-5D6DA5ACEF67}"/>
              </a:ext>
            </a:extLst>
          </p:cNvPr>
          <p:cNvSpPr/>
          <p:nvPr/>
        </p:nvSpPr>
        <p:spPr>
          <a:xfrm>
            <a:off x="10128366" y="1672162"/>
            <a:ext cx="1037254" cy="64172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 Extension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B624DC59-8E74-4CF9-9D5A-12BB54091226}"/>
              </a:ext>
            </a:extLst>
          </p:cNvPr>
          <p:cNvSpPr/>
          <p:nvPr/>
        </p:nvSpPr>
        <p:spPr>
          <a:xfrm>
            <a:off x="6647720" y="4977600"/>
            <a:ext cx="4498569" cy="94661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</a:t>
            </a:r>
            <a:r>
              <a:rPr lang="da-DK" sz="1400" dirty="0" err="1">
                <a:solidFill>
                  <a:schemeClr val="bg1"/>
                </a:solidFill>
              </a:rPr>
              <a:t>objects</a:t>
            </a:r>
            <a:endParaRPr lang="da-DK" sz="1400" dirty="0">
              <a:solidFill>
                <a:schemeClr val="bg1"/>
              </a:solidFill>
            </a:endParaRPr>
          </a:p>
          <a:p>
            <a:pPr algn="ctr"/>
            <a:endParaRPr lang="da-DK" sz="1400" dirty="0">
              <a:solidFill>
                <a:schemeClr val="bg1"/>
              </a:solidFill>
            </a:endParaRP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Platform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V24</a:t>
            </a:r>
            <a:endParaRPr lang="en-US" sz="1400" dirty="0">
              <a:solidFill>
                <a:schemeClr val="bg1"/>
              </a:solidFill>
            </a:endParaRP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79078D67-FAFD-4719-B787-F1510DC2C694}"/>
              </a:ext>
            </a:extLst>
          </p:cNvPr>
          <p:cNvCxnSpPr>
            <a:cxnSpLocks/>
          </p:cNvCxnSpPr>
          <p:nvPr/>
        </p:nvCxnSpPr>
        <p:spPr>
          <a:xfrm>
            <a:off x="7105790" y="5402108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ktangel 33">
            <a:extLst>
              <a:ext uri="{FF2B5EF4-FFF2-40B4-BE49-F238E27FC236}">
                <a16:creationId xmlns:a16="http://schemas.microsoft.com/office/drawing/2014/main" id="{FE0B535A-3798-4E0C-8235-21ED4A562526}"/>
              </a:ext>
            </a:extLst>
          </p:cNvPr>
          <p:cNvSpPr/>
          <p:nvPr/>
        </p:nvSpPr>
        <p:spPr>
          <a:xfrm>
            <a:off x="902091" y="2431806"/>
            <a:ext cx="4498569" cy="24630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System, Application, and Test Symbols</a:t>
            </a:r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A98E4308-892C-4672-87DC-DA1F3F3AF28C}"/>
              </a:ext>
            </a:extLst>
          </p:cNvPr>
          <p:cNvSpPr/>
          <p:nvPr/>
        </p:nvSpPr>
        <p:spPr>
          <a:xfrm>
            <a:off x="6647719" y="4756125"/>
            <a:ext cx="4498569" cy="162905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System Symbols</a:t>
            </a:r>
          </a:p>
        </p:txBody>
      </p: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AF4966FA-89D9-432E-A1EA-793620691DC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38333" y="2554958"/>
            <a:ext cx="56375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kstfelt 37">
            <a:extLst>
              <a:ext uri="{FF2B5EF4-FFF2-40B4-BE49-F238E27FC236}">
                <a16:creationId xmlns:a16="http://schemas.microsoft.com/office/drawing/2014/main" id="{CAD0DD2D-D476-4E5B-86EA-B1887B8F36C8}"/>
              </a:ext>
            </a:extLst>
          </p:cNvPr>
          <p:cNvSpPr txBox="1"/>
          <p:nvPr/>
        </p:nvSpPr>
        <p:spPr>
          <a:xfrm>
            <a:off x="194278" y="218656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AL</a:t>
            </a:r>
            <a:endParaRPr lang="en-US" sz="1400" dirty="0"/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DB0A23FB-C13D-423B-8FD7-0F6B632B1806}"/>
              </a:ext>
            </a:extLst>
          </p:cNvPr>
          <p:cNvSpPr txBox="1"/>
          <p:nvPr/>
        </p:nvSpPr>
        <p:spPr>
          <a:xfrm>
            <a:off x="186754" y="2559871"/>
            <a:ext cx="52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00" dirty="0"/>
              <a:t>C/AL</a:t>
            </a:r>
            <a:endParaRPr lang="en-US" sz="1400" dirty="0"/>
          </a:p>
        </p:txBody>
      </p:sp>
      <p:cxnSp>
        <p:nvCxnSpPr>
          <p:cNvPr id="40" name="Lige forbindelse 39">
            <a:extLst>
              <a:ext uri="{FF2B5EF4-FFF2-40B4-BE49-F238E27FC236}">
                <a16:creationId xmlns:a16="http://schemas.microsoft.com/office/drawing/2014/main" id="{FDA46CBF-E5B4-4B45-AF86-91863B31FE94}"/>
              </a:ext>
            </a:extLst>
          </p:cNvPr>
          <p:cNvCxnSpPr>
            <a:cxnSpLocks/>
          </p:cNvCxnSpPr>
          <p:nvPr/>
        </p:nvCxnSpPr>
        <p:spPr>
          <a:xfrm>
            <a:off x="11186680" y="4949477"/>
            <a:ext cx="6636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felt 40">
            <a:extLst>
              <a:ext uri="{FF2B5EF4-FFF2-40B4-BE49-F238E27FC236}">
                <a16:creationId xmlns:a16="http://schemas.microsoft.com/office/drawing/2014/main" id="{996C1A7B-5DC3-4C9F-BDE5-40FE9E776460}"/>
              </a:ext>
            </a:extLst>
          </p:cNvPr>
          <p:cNvSpPr txBox="1"/>
          <p:nvPr/>
        </p:nvSpPr>
        <p:spPr>
          <a:xfrm>
            <a:off x="11309240" y="4683688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a-DK" sz="1400" dirty="0"/>
              <a:t>AL</a:t>
            </a:r>
            <a:endParaRPr lang="en-US" sz="1400" dirty="0"/>
          </a:p>
        </p:txBody>
      </p: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821EEEFA-C31B-4D19-9BB1-9CC95DD06DEB}"/>
              </a:ext>
            </a:extLst>
          </p:cNvPr>
          <p:cNvCxnSpPr>
            <a:cxnSpLocks/>
          </p:cNvCxnSpPr>
          <p:nvPr/>
        </p:nvCxnSpPr>
        <p:spPr>
          <a:xfrm>
            <a:off x="1340830" y="5397990"/>
            <a:ext cx="330533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ktangel 35">
            <a:extLst>
              <a:ext uri="{FF2B5EF4-FFF2-40B4-BE49-F238E27FC236}">
                <a16:creationId xmlns:a16="http://schemas.microsoft.com/office/drawing/2014/main" id="{DBAAECC6-7E49-44D3-A7F0-65A5FF9BF191}"/>
              </a:ext>
            </a:extLst>
          </p:cNvPr>
          <p:cNvSpPr/>
          <p:nvPr/>
        </p:nvSpPr>
        <p:spPr>
          <a:xfrm>
            <a:off x="6667050" y="2807988"/>
            <a:ext cx="3339871" cy="53183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Base Application (AL)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V24</a:t>
            </a: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74DBEF57-76B9-4A0C-A614-9CB1DBE043AD}"/>
              </a:ext>
            </a:extLst>
          </p:cNvPr>
          <p:cNvSpPr/>
          <p:nvPr/>
        </p:nvSpPr>
        <p:spPr>
          <a:xfrm>
            <a:off x="10126004" y="2427593"/>
            <a:ext cx="1037254" cy="91222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3rd-party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Extension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3CE8D644-0F07-4240-9D6A-A67EE01F2D02}"/>
              </a:ext>
            </a:extLst>
          </p:cNvPr>
          <p:cNvSpPr/>
          <p:nvPr/>
        </p:nvSpPr>
        <p:spPr>
          <a:xfrm>
            <a:off x="6661595" y="2427592"/>
            <a:ext cx="3339872" cy="24630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Application (AL) V24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BE4C4334-3F5B-42C0-AD1A-D8948F42FD86}"/>
              </a:ext>
            </a:extLst>
          </p:cNvPr>
          <p:cNvSpPr/>
          <p:nvPr/>
        </p:nvSpPr>
        <p:spPr>
          <a:xfrm>
            <a:off x="6647718" y="4207692"/>
            <a:ext cx="4498569" cy="428563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System Application (AL)</a:t>
            </a:r>
          </a:p>
          <a:p>
            <a:pPr algn="ctr"/>
            <a:r>
              <a:rPr lang="da-DK" sz="1400" dirty="0">
                <a:solidFill>
                  <a:schemeClr val="bg1"/>
                </a:solidFill>
              </a:rPr>
              <a:t>V24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Rektangel 35">
            <a:extLst>
              <a:ext uri="{FF2B5EF4-FFF2-40B4-BE49-F238E27FC236}">
                <a16:creationId xmlns:a16="http://schemas.microsoft.com/office/drawing/2014/main" id="{1AF3DDA0-D8A0-8B10-DCAF-9324BA5A5633}"/>
              </a:ext>
            </a:extLst>
          </p:cNvPr>
          <p:cNvSpPr/>
          <p:nvPr/>
        </p:nvSpPr>
        <p:spPr>
          <a:xfrm>
            <a:off x="6661595" y="3502444"/>
            <a:ext cx="4498569" cy="531831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>
                <a:solidFill>
                  <a:schemeClr val="bg1"/>
                </a:solidFill>
              </a:rPr>
              <a:t>Microsoft Business Foundation (AL)</a:t>
            </a:r>
            <a:br>
              <a:rPr lang="da-DK" sz="1400" dirty="0">
                <a:solidFill>
                  <a:schemeClr val="bg1"/>
                </a:solidFill>
              </a:rPr>
            </a:br>
            <a:r>
              <a:rPr lang="da-DK" sz="1400" dirty="0">
                <a:solidFill>
                  <a:schemeClr val="bg1"/>
                </a:solidFill>
              </a:rPr>
              <a:t>V24</a:t>
            </a:r>
          </a:p>
        </p:txBody>
      </p:sp>
    </p:spTree>
    <p:extLst>
      <p:ext uri="{BB962C8B-B14F-4D97-AF65-F5344CB8AC3E}">
        <p14:creationId xmlns:p14="http://schemas.microsoft.com/office/powerpoint/2010/main" val="371038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13940</TotalTime>
  <Words>92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John Swymer</dc:creator>
  <cp:lastModifiedBy>John Swymer</cp:lastModifiedBy>
  <cp:revision>58</cp:revision>
  <dcterms:created xsi:type="dcterms:W3CDTF">2019-07-08T10:09:49Z</dcterms:created>
  <dcterms:modified xsi:type="dcterms:W3CDTF">2024-03-08T08:58:08Z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jswymer@microsoft.com</vt:lpwstr>
  </property>
  <property fmtid="{D5CDD505-2E9C-101B-9397-08002B2CF9AE}" pid="5" name="MSIP_Label_f42aa342-8706-4288-bd11-ebb85995028c_SetDate">
    <vt:lpwstr>2019-07-08T10:40:48.2543848Z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46447854-175c-4e0b-bc16-05f3bc13eb43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