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110" d="100"/>
          <a:sy n="110" d="100"/>
        </p:scale>
        <p:origin x="203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7891-47D2-46C2-ACF3-F34A0AD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5D67-6D72-4103-A523-B3C5773A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5BC8-6F50-411A-BD5F-11B2E8D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6BC7-C1B9-4289-BCB1-78D2ACF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1162-8FD1-4AA2-A9B8-D5BF1B6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C13A-D3BC-4A60-A411-3ABC7E32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C042-11F3-46D1-A4DE-F4E355AD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3F25-EE04-460F-96D6-E631E07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EFBF-D64B-427A-8260-99C45F8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2F1E-06CF-4596-B322-1D271CD6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CA9F0-F784-40FF-A783-84F60849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5228-3231-40F5-85EA-1F7E8C1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9F4D-EA22-42BA-982C-A283436B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520-C7AF-4742-BBC1-426D2D5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751C-30B5-4B24-AE3C-8C243EF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52E-4472-4122-A714-920A217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C212-1EC4-4951-90E7-2E6BB84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67F-2CCF-4110-BE42-B3F56E81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06E5-41C8-4586-8752-2213379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EE5-F784-4EC1-AB53-47C3D4DD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D7C-4B6D-4D0F-A663-89B8E19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A18A-DE09-45ED-8690-B0296BCD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BA1D-913C-4EB8-B9E3-9159AE9E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FC32-1A56-4362-8276-308EF89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8E0D-B3A6-46AA-B735-B49C49A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A8F2-74A3-48B5-8E6E-33B0523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15B-284B-4145-9E3D-36488FC8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909B-04B0-4654-9F47-E628BF08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A469-2668-453B-ACAD-34C7927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CB6E-3607-41B7-B92D-3323DA2A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5400-7D28-4580-8220-78B6322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961-6B97-4F09-A557-6444A299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01D4-05D7-4BAA-944B-CF8DB27D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21BD-AC5B-49D7-98C1-54851CF1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09F8-C52C-4F16-A95C-954A7A82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A82C-AD74-46DA-862A-4D8A7B29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BBE7-4152-42FB-B3F1-216D031C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947E0-E94F-4BC3-A548-204EF795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E9B3-E4B0-4E4D-AD20-94A47B1A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7ED-052C-4DDC-9346-37F45F0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5AAB-748D-41B2-B755-79C2756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1448-4CB9-4335-AFE1-FB14561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346B-F3A9-48D5-BBE0-26597A32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0E74-769B-4D45-84DD-ED7873B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C3398-3D4C-4A49-ADC9-D8885CE4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149C-C969-4F22-8D99-64FB87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70F-DBC2-4610-83A5-D77890BC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D29F-3EA4-4D5D-B35C-F1AF8221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C3136-31E5-44CE-A4C7-75923F4E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609A2-9434-4B8E-8043-25EB8CB7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8C2-ACAB-43EB-8BDC-0A19E178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1505-8F57-4DC5-A201-4AEE880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FDA-3101-4CC5-82F5-20AA1FEF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C9BB1-17E4-45C2-A5B5-1DFEDA9D7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373E-6E86-479A-89FF-B3DF18D1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0DBD-40EA-4542-87AC-7D8A2D3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4A7-2D55-4D13-8865-C3948DF0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DC49-8825-4512-8691-25E96933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6B3E-DE2D-4773-B452-59F9DD6E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8039-C760-4A8C-9F6C-0D209519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EC55-B562-421D-B9AD-E3F69F50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8233-953F-4D81-BCF0-C0A20CE0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A98-0ED4-4856-963F-08A4D8FE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12B2792-EA06-4922-B0BA-8C9C7825C5FF}"/>
              </a:ext>
            </a:extLst>
          </p:cNvPr>
          <p:cNvSpPr/>
          <p:nvPr/>
        </p:nvSpPr>
        <p:spPr>
          <a:xfrm>
            <a:off x="3178775" y="15186"/>
            <a:ext cx="7772990" cy="6827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D27F071C-3EE2-4F3A-AFA1-801078C1DC24}"/>
              </a:ext>
            </a:extLst>
          </p:cNvPr>
          <p:cNvSpPr/>
          <p:nvPr/>
        </p:nvSpPr>
        <p:spPr>
          <a:xfrm>
            <a:off x="3191704" y="1612118"/>
            <a:ext cx="7772987" cy="2960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7C396-E389-4EEE-8B20-35425DE3EF03}"/>
              </a:ext>
            </a:extLst>
          </p:cNvPr>
          <p:cNvSpPr/>
          <p:nvPr/>
        </p:nvSpPr>
        <p:spPr>
          <a:xfrm>
            <a:off x="4892642" y="3038281"/>
            <a:ext cx="2073585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43E5-1018-43F2-ABBD-067A12545CB1}"/>
              </a:ext>
            </a:extLst>
          </p:cNvPr>
          <p:cNvSpPr/>
          <p:nvPr/>
        </p:nvSpPr>
        <p:spPr>
          <a:xfrm>
            <a:off x="4892637" y="5568460"/>
            <a:ext cx="2120881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4C309-50EA-46CD-AFD6-6AE8098E5542}"/>
              </a:ext>
            </a:extLst>
          </p:cNvPr>
          <p:cNvSpPr/>
          <p:nvPr/>
        </p:nvSpPr>
        <p:spPr>
          <a:xfrm>
            <a:off x="4892975" y="6350057"/>
            <a:ext cx="1605984" cy="501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7D7F-E62C-4A3D-9572-F44653A39EE1}"/>
              </a:ext>
            </a:extLst>
          </p:cNvPr>
          <p:cNvSpPr/>
          <p:nvPr/>
        </p:nvSpPr>
        <p:spPr>
          <a:xfrm>
            <a:off x="4892637" y="5108728"/>
            <a:ext cx="1565956" cy="4959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5F60C-DF21-4A5D-927E-A0F56014DD15}"/>
              </a:ext>
            </a:extLst>
          </p:cNvPr>
          <p:cNvSpPr/>
          <p:nvPr/>
        </p:nvSpPr>
        <p:spPr>
          <a:xfrm>
            <a:off x="4892637" y="2230219"/>
            <a:ext cx="1518666" cy="4788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513F6-57D6-436B-9A24-CD3C47CC1569}"/>
              </a:ext>
            </a:extLst>
          </p:cNvPr>
          <p:cNvSpPr/>
          <p:nvPr/>
        </p:nvSpPr>
        <p:spPr>
          <a:xfrm>
            <a:off x="6411303" y="2230219"/>
            <a:ext cx="554924" cy="47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D7B07-50AC-4E66-82D5-E42690FBAEA8}"/>
              </a:ext>
            </a:extLst>
          </p:cNvPr>
          <p:cNvSpPr/>
          <p:nvPr/>
        </p:nvSpPr>
        <p:spPr>
          <a:xfrm>
            <a:off x="1379258" y="6348782"/>
            <a:ext cx="1688634" cy="5092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 Base Application 14.x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3A5C57C-35B3-452F-A85C-2CED398D6A5C}"/>
              </a:ext>
            </a:extLst>
          </p:cNvPr>
          <p:cNvSpPr/>
          <p:nvPr/>
        </p:nvSpPr>
        <p:spPr>
          <a:xfrm>
            <a:off x="5748457" y="254979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B527D96-4B29-4791-9971-40A21C108C04}"/>
              </a:ext>
            </a:extLst>
          </p:cNvPr>
          <p:cNvSpPr/>
          <p:nvPr/>
        </p:nvSpPr>
        <p:spPr>
          <a:xfrm rot="16200000">
            <a:off x="5762303" y="556510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1E601-FF93-4182-AECA-95B9C3EF8890}"/>
              </a:ext>
            </a:extLst>
          </p:cNvPr>
          <p:cNvSpPr txBox="1"/>
          <p:nvPr/>
        </p:nvSpPr>
        <p:spPr>
          <a:xfrm>
            <a:off x="1277685" y="-63608"/>
            <a:ext cx="146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C/AL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0AE204-CAD2-4558-B504-0B3FD52437E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067892" y="6600736"/>
            <a:ext cx="1825083" cy="2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BE294-A100-4CD0-8F33-2C7BD521A5F5}"/>
              </a:ext>
            </a:extLst>
          </p:cNvPr>
          <p:cNvCxnSpPr>
            <a:cxnSpLocks/>
          </p:cNvCxnSpPr>
          <p:nvPr/>
        </p:nvCxnSpPr>
        <p:spPr>
          <a:xfrm>
            <a:off x="6752579" y="1080684"/>
            <a:ext cx="17574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9FC1C7-8850-462B-BE8D-C8331659EC57}"/>
              </a:ext>
            </a:extLst>
          </p:cNvPr>
          <p:cNvSpPr txBox="1"/>
          <p:nvPr/>
        </p:nvSpPr>
        <p:spPr>
          <a:xfrm>
            <a:off x="4331391" y="-66837"/>
            <a:ext cx="24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- AL Code Upgrade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C4BFF5-BAAC-4460-8A14-5BEE010564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947279" y="5879143"/>
            <a:ext cx="5799" cy="478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65DECC-E7DB-46DE-80DD-52D912996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929435" y="3348964"/>
            <a:ext cx="0" cy="578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Rutediagram: Magnetpladelager 68">
            <a:extLst>
              <a:ext uri="{FF2B5EF4-FFF2-40B4-BE49-F238E27FC236}">
                <a16:creationId xmlns:a16="http://schemas.microsoft.com/office/drawing/2014/main" id="{9EF62697-5434-41AB-998B-C5DBD1543F89}"/>
              </a:ext>
            </a:extLst>
          </p:cNvPr>
          <p:cNvSpPr/>
          <p:nvPr/>
        </p:nvSpPr>
        <p:spPr>
          <a:xfrm>
            <a:off x="8492629" y="1290278"/>
            <a:ext cx="2100003" cy="40088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EFBDA159-A38A-4DFD-8A06-EAB53DD702B3}"/>
              </a:ext>
            </a:extLst>
          </p:cNvPr>
          <p:cNvSpPr txBox="1"/>
          <p:nvPr/>
        </p:nvSpPr>
        <p:spPr>
          <a:xfrm>
            <a:off x="3469973" y="6282517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 err="1"/>
              <a:t>Convert</a:t>
            </a:r>
            <a:r>
              <a:rPr lang="da-DK" sz="1300" dirty="0"/>
              <a:t> to AL</a:t>
            </a:r>
            <a:endParaRPr lang="en-US" sz="1300" dirty="0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1B9DF39D-F498-4780-8D5A-A9C53940966D}"/>
              </a:ext>
            </a:extLst>
          </p:cNvPr>
          <p:cNvSpPr/>
          <p:nvPr/>
        </p:nvSpPr>
        <p:spPr>
          <a:xfrm>
            <a:off x="4881582" y="4331644"/>
            <a:ext cx="2062403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104" name="Rectangle 7">
            <a:extLst>
              <a:ext uri="{FF2B5EF4-FFF2-40B4-BE49-F238E27FC236}">
                <a16:creationId xmlns:a16="http://schemas.microsoft.com/office/drawing/2014/main" id="{0EFD2477-E05D-4906-A478-C3C9EB993196}"/>
              </a:ext>
            </a:extLst>
          </p:cNvPr>
          <p:cNvSpPr/>
          <p:nvPr/>
        </p:nvSpPr>
        <p:spPr>
          <a:xfrm>
            <a:off x="4881582" y="3848503"/>
            <a:ext cx="1609568" cy="5193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105" name="Arrow: Left 24">
            <a:extLst>
              <a:ext uri="{FF2B5EF4-FFF2-40B4-BE49-F238E27FC236}">
                <a16:creationId xmlns:a16="http://schemas.microsoft.com/office/drawing/2014/main" id="{203765A6-480B-4A89-8D4C-D57125D6EC4A}"/>
              </a:ext>
            </a:extLst>
          </p:cNvPr>
          <p:cNvSpPr/>
          <p:nvPr/>
        </p:nvSpPr>
        <p:spPr>
          <a:xfrm rot="16200000">
            <a:off x="5775193" y="432174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53F7D05B-F2FF-4D9F-9F64-896EC81C6F7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5912784" y="4642327"/>
            <a:ext cx="0" cy="471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66">
            <a:extLst>
              <a:ext uri="{FF2B5EF4-FFF2-40B4-BE49-F238E27FC236}">
                <a16:creationId xmlns:a16="http://schemas.microsoft.com/office/drawing/2014/main" id="{220E8048-A40E-4368-B638-F4ABAEFF7407}"/>
              </a:ext>
            </a:extLst>
          </p:cNvPr>
          <p:cNvSpPr txBox="1"/>
          <p:nvPr/>
        </p:nvSpPr>
        <p:spPr>
          <a:xfrm>
            <a:off x="5082093" y="5899176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Refactor</a:t>
            </a:r>
            <a:endParaRPr lang="en-US" sz="1300" i="1" dirty="0"/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398A69BF-BA78-49D6-9645-B2B73938A5CC}"/>
              </a:ext>
            </a:extLst>
          </p:cNvPr>
          <p:cNvSpPr txBox="1"/>
          <p:nvPr/>
        </p:nvSpPr>
        <p:spPr>
          <a:xfrm>
            <a:off x="5221603" y="478141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Merge</a:t>
            </a:r>
            <a:endParaRPr lang="en-US" sz="1300" i="1" dirty="0"/>
          </a:p>
        </p:txBody>
      </p:sp>
      <p:sp>
        <p:nvSpPr>
          <p:cNvPr id="131" name="TextBox 66">
            <a:extLst>
              <a:ext uri="{FF2B5EF4-FFF2-40B4-BE49-F238E27FC236}">
                <a16:creationId xmlns:a16="http://schemas.microsoft.com/office/drawing/2014/main" id="{8A3BB9A3-C5F2-4084-928B-27D214070557}"/>
              </a:ext>
            </a:extLst>
          </p:cNvPr>
          <p:cNvSpPr txBox="1"/>
          <p:nvPr/>
        </p:nvSpPr>
        <p:spPr>
          <a:xfrm>
            <a:off x="5279708" y="3479109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Uplift</a:t>
            </a:r>
            <a:endParaRPr lang="en-US" sz="1300" i="1" dirty="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D481BA65-2F36-493E-87C5-F5892379D534}"/>
              </a:ext>
            </a:extLst>
          </p:cNvPr>
          <p:cNvSpPr/>
          <p:nvPr/>
        </p:nvSpPr>
        <p:spPr>
          <a:xfrm>
            <a:off x="6389061" y="3848069"/>
            <a:ext cx="554925" cy="529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5EBC2C8D-ADB8-4F2A-9CB2-B5436058CB4B}"/>
              </a:ext>
            </a:extLst>
          </p:cNvPr>
          <p:cNvSpPr/>
          <p:nvPr/>
        </p:nvSpPr>
        <p:spPr>
          <a:xfrm>
            <a:off x="6458593" y="5116345"/>
            <a:ext cx="554925" cy="495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FA8FBB88-ED48-4540-A778-036D5CA9BD88}"/>
              </a:ext>
            </a:extLst>
          </p:cNvPr>
          <p:cNvSpPr/>
          <p:nvPr/>
        </p:nvSpPr>
        <p:spPr>
          <a:xfrm>
            <a:off x="6458593" y="6348782"/>
            <a:ext cx="554926" cy="502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84" name="TextBox 28">
            <a:extLst>
              <a:ext uri="{FF2B5EF4-FFF2-40B4-BE49-F238E27FC236}">
                <a16:creationId xmlns:a16="http://schemas.microsoft.com/office/drawing/2014/main" id="{C8F60CAB-CA45-43C2-BB17-6E11C32958A6}"/>
              </a:ext>
            </a:extLst>
          </p:cNvPr>
          <p:cNvSpPr txBox="1"/>
          <p:nvPr/>
        </p:nvSpPr>
        <p:spPr>
          <a:xfrm>
            <a:off x="3465329" y="2912484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25.X Application</a:t>
            </a:r>
          </a:p>
          <a:p>
            <a:pPr algn="ctr"/>
            <a:r>
              <a:rPr lang="en-US" sz="1300" dirty="0"/>
              <a:t>25.X Platform  </a:t>
            </a: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2311D449-9BD9-4879-942C-3DAFC175FEF2}"/>
              </a:ext>
            </a:extLst>
          </p:cNvPr>
          <p:cNvSpPr txBox="1"/>
          <p:nvPr/>
        </p:nvSpPr>
        <p:spPr>
          <a:xfrm>
            <a:off x="3395355" y="5552928"/>
            <a:ext cx="13282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25.X Platform</a:t>
            </a:r>
          </a:p>
          <a:p>
            <a:pPr algn="ctr"/>
            <a:r>
              <a:rPr lang="en-US" sz="1300" dirty="0"/>
              <a:t>  </a:t>
            </a:r>
          </a:p>
        </p:txBody>
      </p:sp>
      <p:sp>
        <p:nvSpPr>
          <p:cNvPr id="112" name="TextBox 28">
            <a:extLst>
              <a:ext uri="{FF2B5EF4-FFF2-40B4-BE49-F238E27FC236}">
                <a16:creationId xmlns:a16="http://schemas.microsoft.com/office/drawing/2014/main" id="{48185757-8B5F-4605-B754-19E7FEDA62F9}"/>
              </a:ext>
            </a:extLst>
          </p:cNvPr>
          <p:cNvSpPr txBox="1"/>
          <p:nvPr/>
        </p:nvSpPr>
        <p:spPr>
          <a:xfrm>
            <a:off x="1547519" y="3244634"/>
            <a:ext cx="13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14.X Platform </a:t>
            </a:r>
          </a:p>
        </p:txBody>
      </p:sp>
      <p:cxnSp>
        <p:nvCxnSpPr>
          <p:cNvPr id="113" name="Straight Connector 13">
            <a:extLst>
              <a:ext uri="{FF2B5EF4-FFF2-40B4-BE49-F238E27FC236}">
                <a16:creationId xmlns:a16="http://schemas.microsoft.com/office/drawing/2014/main" id="{BE0207F6-56C9-45AC-BD0E-62C4395D45D4}"/>
              </a:ext>
            </a:extLst>
          </p:cNvPr>
          <p:cNvCxnSpPr>
            <a:cxnSpLocks/>
          </p:cNvCxnSpPr>
          <p:nvPr/>
        </p:nvCxnSpPr>
        <p:spPr>
          <a:xfrm>
            <a:off x="3180771" y="-23530"/>
            <a:ext cx="0" cy="688153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6">
            <a:extLst>
              <a:ext uri="{FF2B5EF4-FFF2-40B4-BE49-F238E27FC236}">
                <a16:creationId xmlns:a16="http://schemas.microsoft.com/office/drawing/2014/main" id="{03F6C583-DB25-4119-AF7C-D0F3A8A72C5F}"/>
              </a:ext>
            </a:extLst>
          </p:cNvPr>
          <p:cNvSpPr txBox="1"/>
          <p:nvPr/>
        </p:nvSpPr>
        <p:spPr>
          <a:xfrm>
            <a:off x="8510072" y="-36477"/>
            <a:ext cx="2134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Database – Data Upgrade</a:t>
            </a:r>
            <a:endParaRPr lang="en-US" sz="1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35566-8576-665B-5021-C658BBB6A6F3}"/>
              </a:ext>
            </a:extLst>
          </p:cNvPr>
          <p:cNvSpPr/>
          <p:nvPr/>
        </p:nvSpPr>
        <p:spPr>
          <a:xfrm>
            <a:off x="4892642" y="2715188"/>
            <a:ext cx="2073585" cy="310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Business Foundation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C067D87-0F66-3465-66EC-3515D3133F62}"/>
              </a:ext>
            </a:extLst>
          </p:cNvPr>
          <p:cNvSpPr/>
          <p:nvPr/>
        </p:nvSpPr>
        <p:spPr>
          <a:xfrm rot="16200000">
            <a:off x="5304547" y="266485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96BDCEF-2053-1DEA-1D0F-AE5A9D2684E7}"/>
              </a:ext>
            </a:extLst>
          </p:cNvPr>
          <p:cNvSpPr/>
          <p:nvPr/>
        </p:nvSpPr>
        <p:spPr>
          <a:xfrm rot="16200000">
            <a:off x="6205780" y="266485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80405E-304C-4E7A-87C0-C0A8C5C6DE97}"/>
              </a:ext>
            </a:extLst>
          </p:cNvPr>
          <p:cNvSpPr/>
          <p:nvPr/>
        </p:nvSpPr>
        <p:spPr>
          <a:xfrm rot="16200000">
            <a:off x="6205780" y="298794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427C40F-5DAD-4EDD-8360-CE403D439B40}"/>
              </a:ext>
            </a:extLst>
          </p:cNvPr>
          <p:cNvSpPr/>
          <p:nvPr/>
        </p:nvSpPr>
        <p:spPr>
          <a:xfrm rot="16200000">
            <a:off x="5304547" y="298794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5" name="Rutediagram: Magnetpladelager 69">
            <a:extLst>
              <a:ext uri="{FF2B5EF4-FFF2-40B4-BE49-F238E27FC236}">
                <a16:creationId xmlns:a16="http://schemas.microsoft.com/office/drawing/2014/main" id="{67A11A50-F65B-A81A-D1A1-F3EE93D4C459}"/>
              </a:ext>
            </a:extLst>
          </p:cNvPr>
          <p:cNvSpPr/>
          <p:nvPr/>
        </p:nvSpPr>
        <p:spPr>
          <a:xfrm>
            <a:off x="8496543" y="1080684"/>
            <a:ext cx="2100003" cy="335017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0" name="Rutediagram: Magnetpladelager 69">
            <a:extLst>
              <a:ext uri="{FF2B5EF4-FFF2-40B4-BE49-F238E27FC236}">
                <a16:creationId xmlns:a16="http://schemas.microsoft.com/office/drawing/2014/main" id="{20633D74-3DF8-44FB-9D0E-378CE113EE83}"/>
              </a:ext>
            </a:extLst>
          </p:cNvPr>
          <p:cNvSpPr/>
          <p:nvPr/>
        </p:nvSpPr>
        <p:spPr>
          <a:xfrm>
            <a:off x="8485612" y="656542"/>
            <a:ext cx="2100003" cy="593118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7" name="Rutediagram: Magnetpladelager 66">
            <a:extLst>
              <a:ext uri="{FF2B5EF4-FFF2-40B4-BE49-F238E27FC236}">
                <a16:creationId xmlns:a16="http://schemas.microsoft.com/office/drawing/2014/main" id="{6F80BBBC-0FF3-4D53-A3FF-864DFEB77445}"/>
              </a:ext>
            </a:extLst>
          </p:cNvPr>
          <p:cNvSpPr/>
          <p:nvPr/>
        </p:nvSpPr>
        <p:spPr>
          <a:xfrm>
            <a:off x="8485610" y="550812"/>
            <a:ext cx="2114043" cy="292388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43EE3-B0EA-5FE2-6F0E-D867E0EC6DBD}"/>
              </a:ext>
            </a:extLst>
          </p:cNvPr>
          <p:cNvSpPr/>
          <p:nvPr/>
        </p:nvSpPr>
        <p:spPr>
          <a:xfrm>
            <a:off x="4903200" y="1362515"/>
            <a:ext cx="2073585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7D45BE-B8F4-FA80-CA6A-E73EC40BE77C}"/>
              </a:ext>
            </a:extLst>
          </p:cNvPr>
          <p:cNvSpPr/>
          <p:nvPr/>
        </p:nvSpPr>
        <p:spPr>
          <a:xfrm>
            <a:off x="4903195" y="545871"/>
            <a:ext cx="1518666" cy="4874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85AA5F-04A5-05CF-1BA1-A18CF7FB275D}"/>
              </a:ext>
            </a:extLst>
          </p:cNvPr>
          <p:cNvSpPr/>
          <p:nvPr/>
        </p:nvSpPr>
        <p:spPr>
          <a:xfrm>
            <a:off x="6421861" y="545871"/>
            <a:ext cx="554924" cy="487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B155E1-4313-676C-140E-3962E5DDB818}"/>
              </a:ext>
            </a:extLst>
          </p:cNvPr>
          <p:cNvSpPr/>
          <p:nvPr/>
        </p:nvSpPr>
        <p:spPr>
          <a:xfrm>
            <a:off x="4903200" y="1039422"/>
            <a:ext cx="2073585" cy="310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Business Foundation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25517-A220-638D-3F63-FD095DCB6B07}"/>
              </a:ext>
            </a:extLst>
          </p:cNvPr>
          <p:cNvCxnSpPr>
            <a:cxnSpLocks/>
          </p:cNvCxnSpPr>
          <p:nvPr/>
        </p:nvCxnSpPr>
        <p:spPr>
          <a:xfrm flipV="1">
            <a:off x="5929435" y="1691132"/>
            <a:ext cx="0" cy="53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66">
            <a:extLst>
              <a:ext uri="{FF2B5EF4-FFF2-40B4-BE49-F238E27FC236}">
                <a16:creationId xmlns:a16="http://schemas.microsoft.com/office/drawing/2014/main" id="{F825BEFA-EE08-B288-FF36-9B76FE4977B0}"/>
              </a:ext>
            </a:extLst>
          </p:cNvPr>
          <p:cNvSpPr txBox="1"/>
          <p:nvPr/>
        </p:nvSpPr>
        <p:spPr>
          <a:xfrm>
            <a:off x="5082093" y="1821277"/>
            <a:ext cx="16144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/>
              <a:t>Upgrade</a:t>
            </a:r>
            <a:endParaRPr lang="en-US" sz="1300" i="1" dirty="0"/>
          </a:p>
        </p:txBody>
      </p:sp>
      <p:sp>
        <p:nvSpPr>
          <p:cNvPr id="53" name="TextBox 28">
            <a:extLst>
              <a:ext uri="{FF2B5EF4-FFF2-40B4-BE49-F238E27FC236}">
                <a16:creationId xmlns:a16="http://schemas.microsoft.com/office/drawing/2014/main" id="{3D12A8EA-33B6-72DC-7F78-498D16D57D28}"/>
              </a:ext>
            </a:extLst>
          </p:cNvPr>
          <p:cNvSpPr txBox="1"/>
          <p:nvPr/>
        </p:nvSpPr>
        <p:spPr>
          <a:xfrm>
            <a:off x="3424857" y="805012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26.X Application</a:t>
            </a:r>
          </a:p>
          <a:p>
            <a:pPr algn="ctr"/>
            <a:r>
              <a:rPr lang="en-US" sz="1300" dirty="0"/>
              <a:t>26.X Platform  </a:t>
            </a:r>
          </a:p>
        </p:txBody>
      </p:sp>
    </p:spTree>
    <p:extLst>
      <p:ext uri="{BB962C8B-B14F-4D97-AF65-F5344CB8AC3E}">
        <p14:creationId xmlns:p14="http://schemas.microsoft.com/office/powerpoint/2010/main" val="2867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14257</TotalTime>
  <Words>105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John Swymer</cp:lastModifiedBy>
  <cp:revision>70</cp:revision>
  <dcterms:created xsi:type="dcterms:W3CDTF">2019-09-19T12:45:52Z</dcterms:created>
  <dcterms:modified xsi:type="dcterms:W3CDTF">2025-02-12T08:29:21Z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nikolak@microsoft.com</vt:lpwstr>
  </property>
  <property fmtid="{D5CDD505-2E9C-101B-9397-08002B2CF9AE}" pid="5" name="MSIP_Label_f42aa342-8706-4288-bd11-ebb85995028c_SetDate">
    <vt:lpwstr>2019-09-19T13:13:34.9119252Z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be300153-280b-433f-a225-82555256d218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