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184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2 (V23)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56125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11186680" y="4949477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309240" y="46836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5318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V23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06928"/>
            <a:ext cx="1037254" cy="91222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CE8D644-0F07-4240-9D6A-A67EE01F2D02}"/>
              </a:ext>
            </a:extLst>
          </p:cNvPr>
          <p:cNvSpPr/>
          <p:nvPr/>
        </p:nvSpPr>
        <p:spPr>
          <a:xfrm>
            <a:off x="6628062" y="3206927"/>
            <a:ext cx="3339872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(AL) V23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E4C4334-3F5B-42C0-AD1A-D8948F42FD86}"/>
              </a:ext>
            </a:extLst>
          </p:cNvPr>
          <p:cNvSpPr/>
          <p:nvPr/>
        </p:nvSpPr>
        <p:spPr>
          <a:xfrm>
            <a:off x="6647719" y="4232859"/>
            <a:ext cx="4498569" cy="4285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13936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56</cp:revision>
  <dcterms:created xsi:type="dcterms:W3CDTF">2019-07-08T10:09:49Z</dcterms:created>
  <dcterms:modified xsi:type="dcterms:W3CDTF">2023-08-14T14:43:17Z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