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1746355"/>
            <a:ext cx="4870797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31374" y="2070420"/>
            <a:ext cx="10903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Spring 2019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82760" y="4973482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882760" y="3587323"/>
            <a:ext cx="4498569" cy="10485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Custom Base Application (C/AL)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V14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867257" y="2464474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169873" y="2464474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1746355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14375" y="2045887"/>
            <a:ext cx="235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1400" dirty="0"/>
              <a:t>2023 Release </a:t>
            </a:r>
            <a:r>
              <a:rPr lang="da-DK" sz="1400" dirty="0" err="1"/>
              <a:t>Wave</a:t>
            </a:r>
            <a:r>
              <a:rPr lang="da-DK" sz="1400" dirty="0"/>
              <a:t> 2 (V23)</a:t>
            </a:r>
            <a:endParaRPr lang="en-US" sz="1400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03470" y="2464474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28572" y="2471269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33518" y="2444702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36134" y="2444702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769731" y="2444702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094833" y="2451497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47720" y="4977600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/>
              <a:t>V23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105790" y="540210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FE0B535A-3798-4E0C-8235-21ED4A562526}"/>
              </a:ext>
            </a:extLst>
          </p:cNvPr>
          <p:cNvSpPr/>
          <p:nvPr/>
        </p:nvSpPr>
        <p:spPr>
          <a:xfrm>
            <a:off x="868558" y="3211141"/>
            <a:ext cx="4498569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System, Application, and Test Symbols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47719" y="4721590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AF4966FA-89D9-432E-A1EA-793620691D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4800" y="3334293"/>
            <a:ext cx="56375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felt 37">
            <a:extLst>
              <a:ext uri="{FF2B5EF4-FFF2-40B4-BE49-F238E27FC236}">
                <a16:creationId xmlns:a16="http://schemas.microsoft.com/office/drawing/2014/main" id="{CAD0DD2D-D476-4E5B-86EA-B1887B8F36C8}"/>
              </a:ext>
            </a:extLst>
          </p:cNvPr>
          <p:cNvSpPr txBox="1"/>
          <p:nvPr/>
        </p:nvSpPr>
        <p:spPr>
          <a:xfrm>
            <a:off x="195454" y="29848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DB0A23FB-C13D-423B-8FD7-0F6B632B1806}"/>
              </a:ext>
            </a:extLst>
          </p:cNvPr>
          <p:cNvSpPr txBox="1"/>
          <p:nvPr/>
        </p:nvSpPr>
        <p:spPr>
          <a:xfrm>
            <a:off x="187930" y="3358120"/>
            <a:ext cx="52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C/AL</a:t>
            </a:r>
            <a:endParaRPr lang="en-US" sz="1400" dirty="0"/>
          </a:p>
        </p:txBody>
      </p: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1146288" y="4803043"/>
            <a:ext cx="663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996C1A7B-5DC3-4C9F-BDE5-40FE9E776460}"/>
              </a:ext>
            </a:extLst>
          </p:cNvPr>
          <p:cNvSpPr txBox="1"/>
          <p:nvPr/>
        </p:nvSpPr>
        <p:spPr>
          <a:xfrm>
            <a:off x="11296278" y="4511816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40830" y="5397990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DBAAECC6-7E49-44D3-A7F0-65A5FF9BF191}"/>
              </a:ext>
            </a:extLst>
          </p:cNvPr>
          <p:cNvSpPr/>
          <p:nvPr/>
        </p:nvSpPr>
        <p:spPr>
          <a:xfrm>
            <a:off x="6633517" y="3587323"/>
            <a:ext cx="3339871" cy="10485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Custom 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V14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74DBEF57-76B9-4A0C-A614-9CB1DBE043AD}"/>
              </a:ext>
            </a:extLst>
          </p:cNvPr>
          <p:cNvSpPr/>
          <p:nvPr/>
        </p:nvSpPr>
        <p:spPr>
          <a:xfrm>
            <a:off x="10092471" y="3586544"/>
            <a:ext cx="1037254" cy="104194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10794</TotalTime>
  <Words>71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53</cp:revision>
  <dcterms:created xsi:type="dcterms:W3CDTF">2019-07-08T10:09:49Z</dcterms:created>
  <dcterms:modified xsi:type="dcterms:W3CDTF">2023-08-14T15:15:37Z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