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140" d="100"/>
          <a:sy n="140" d="100"/>
        </p:scale>
        <p:origin x="87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80771" y="264470"/>
            <a:ext cx="7772990" cy="658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-23530"/>
            <a:ext cx="7772987" cy="376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70401" y="1974634"/>
            <a:ext cx="184715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87297" y="5120167"/>
            <a:ext cx="1816532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87297" y="5916408"/>
            <a:ext cx="1267954" cy="93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87296" y="4501212"/>
            <a:ext cx="1267955" cy="655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70396" y="1223564"/>
            <a:ext cx="976697" cy="75107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5867734" y="1223564"/>
            <a:ext cx="856452" cy="7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5916408"/>
            <a:ext cx="1688634" cy="9415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</a:t>
            </a:r>
          </a:p>
          <a:p>
            <a:pPr algn="ctr"/>
            <a:r>
              <a:rPr lang="en-US" sz="1300" dirty="0"/>
              <a:t>14.x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B8116-B11B-4B5E-ABDD-CA73A360B36F}"/>
              </a:ext>
            </a:extLst>
          </p:cNvPr>
          <p:cNvCxnSpPr>
            <a:cxnSpLocks/>
          </p:cNvCxnSpPr>
          <p:nvPr/>
        </p:nvCxnSpPr>
        <p:spPr>
          <a:xfrm>
            <a:off x="6901945" y="0"/>
            <a:ext cx="10205" cy="82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26216" y="14861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282306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183539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56962" y="511681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383912"/>
            <a:ext cx="1819405" cy="32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04123" y="1663951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795563" y="5430850"/>
            <a:ext cx="0" cy="4855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93977" y="2285317"/>
            <a:ext cx="0" cy="550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35">
            <a:extLst>
              <a:ext uri="{FF2B5EF4-FFF2-40B4-BE49-F238E27FC236}">
                <a16:creationId xmlns:a16="http://schemas.microsoft.com/office/drawing/2014/main" id="{D026AA14-0001-4D72-BAC0-81EEE501C21C}"/>
              </a:ext>
            </a:extLst>
          </p:cNvPr>
          <p:cNvCxnSpPr>
            <a:cxnSpLocks/>
          </p:cNvCxnSpPr>
          <p:nvPr/>
        </p:nvCxnSpPr>
        <p:spPr>
          <a:xfrm>
            <a:off x="6683169" y="6310022"/>
            <a:ext cx="18596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utediagram: Magnetpladelager 38">
            <a:extLst>
              <a:ext uri="{FF2B5EF4-FFF2-40B4-BE49-F238E27FC236}">
                <a16:creationId xmlns:a16="http://schemas.microsoft.com/office/drawing/2014/main" id="{B2CDD40A-1954-4147-A5B5-562BA2116841}"/>
              </a:ext>
            </a:extLst>
          </p:cNvPr>
          <p:cNvSpPr/>
          <p:nvPr/>
        </p:nvSpPr>
        <p:spPr>
          <a:xfrm>
            <a:off x="8573401" y="5916408"/>
            <a:ext cx="2064199" cy="849630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85613" y="1574284"/>
            <a:ext cx="2100003" cy="84963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4" y="1417240"/>
            <a:ext cx="2100003" cy="66229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4717" y="6413460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9392" y="3445447"/>
            <a:ext cx="1820784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9391" y="2835482"/>
            <a:ext cx="1295199" cy="646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83002" y="34355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790472" y="3756130"/>
            <a:ext cx="9312" cy="74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79998" y="554732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185341" y="410290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57467" y="2415462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155251" y="2838505"/>
            <a:ext cx="554925" cy="64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148527" y="4501213"/>
            <a:ext cx="554925" cy="660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145937" y="5914030"/>
            <a:ext cx="554925" cy="937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43088" y="1848837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23.X Application</a:t>
            </a:r>
          </a:p>
          <a:p>
            <a:pPr algn="ctr"/>
            <a:r>
              <a:rPr lang="en-US" sz="1300" dirty="0"/>
              <a:t>23.X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3260" y="5201073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/>
              <a:t>23.</a:t>
            </a:r>
            <a:r>
              <a:rPr lang="en-US" sz="1300" dirty="0"/>
              <a:t>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6">
            <a:extLst>
              <a:ext uri="{FF2B5EF4-FFF2-40B4-BE49-F238E27FC236}">
                <a16:creationId xmlns:a16="http://schemas.microsoft.com/office/drawing/2014/main" id="{4ECC6611-076A-4CE6-B84F-4C2FD46B4623}"/>
              </a:ext>
            </a:extLst>
          </p:cNvPr>
          <p:cNvSpPr txBox="1"/>
          <p:nvPr/>
        </p:nvSpPr>
        <p:spPr>
          <a:xfrm>
            <a:off x="7068747" y="6362054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Technical Upgrade</a:t>
            </a:r>
            <a:endParaRPr lang="en-US" sz="1300" dirty="0"/>
          </a:p>
        </p:txBody>
      </p: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2" y="1236838"/>
            <a:ext cx="2114043" cy="40887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7223</TotalTime>
  <Words>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62</cp:revision>
  <dcterms:created xsi:type="dcterms:W3CDTF">2019-09-19T12:45:52Z</dcterms:created>
  <dcterms:modified xsi:type="dcterms:W3CDTF">2023-08-14T15:32:27Z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