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1746355"/>
            <a:ext cx="4870797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31374" y="2070420"/>
            <a:ext cx="28780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 err="1"/>
              <a:t>Previous</a:t>
            </a:r>
            <a:r>
              <a:rPr lang="da-DK" sz="1400" dirty="0"/>
              <a:t> Release </a:t>
            </a:r>
            <a:r>
              <a:rPr lang="da-DK" sz="1400" dirty="0" err="1"/>
              <a:t>Wave</a:t>
            </a:r>
            <a:r>
              <a:rPr lang="da-DK" sz="1400" dirty="0"/>
              <a:t> (V19/20/21) 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82760" y="4973482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V19/20/21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882760" y="3206068"/>
            <a:ext cx="3324367" cy="14297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V18/19/20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867257" y="2464474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V19/20/21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169873" y="2464474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1746355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14376" y="2045887"/>
            <a:ext cx="2206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2023 Release </a:t>
            </a:r>
            <a:r>
              <a:rPr lang="da-DK" sz="1400" dirty="0" err="1"/>
              <a:t>Wave</a:t>
            </a:r>
            <a:r>
              <a:rPr lang="da-DK" sz="1400" dirty="0"/>
              <a:t> 1 (V22) </a:t>
            </a:r>
            <a:endParaRPr lang="en-US" sz="1400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03470" y="2464474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V19/20/21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28572" y="2471269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33518" y="2444702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V19/20/21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36134" y="2444702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769731" y="2444702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V19/20/21</a:t>
            </a: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094833" y="2451497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47720" y="4977600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105790" y="540210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47719" y="4721590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V22</a:t>
            </a:r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40830" y="5397990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DBAAECC6-7E49-44D3-A7F0-65A5FF9BF191}"/>
              </a:ext>
            </a:extLst>
          </p:cNvPr>
          <p:cNvSpPr/>
          <p:nvPr/>
        </p:nvSpPr>
        <p:spPr>
          <a:xfrm>
            <a:off x="6633517" y="3224036"/>
            <a:ext cx="3339871" cy="141179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V19/20/21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74DBEF57-76B9-4A0C-A614-9CB1DBE043AD}"/>
              </a:ext>
            </a:extLst>
          </p:cNvPr>
          <p:cNvSpPr/>
          <p:nvPr/>
        </p:nvSpPr>
        <p:spPr>
          <a:xfrm>
            <a:off x="10092471" y="3224036"/>
            <a:ext cx="1037254" cy="140444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V19/20/21</a:t>
            </a: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B6947A6C-61A2-4516-8152-CAFAD5FBD02F}"/>
              </a:ext>
            </a:extLst>
          </p:cNvPr>
          <p:cNvSpPr/>
          <p:nvPr/>
        </p:nvSpPr>
        <p:spPr>
          <a:xfrm>
            <a:off x="867257" y="4738603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V19/20/21</a:t>
            </a: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EE29AD72-7443-47DB-9099-517770EB4EBC}"/>
              </a:ext>
            </a:extLst>
          </p:cNvPr>
          <p:cNvSpPr/>
          <p:nvPr/>
        </p:nvSpPr>
        <p:spPr>
          <a:xfrm>
            <a:off x="4328572" y="3206068"/>
            <a:ext cx="1037254" cy="14297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V18/19/20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10831</TotalTime>
  <Words>65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60</cp:revision>
  <dcterms:created xsi:type="dcterms:W3CDTF">2019-07-08T10:09:49Z</dcterms:created>
  <dcterms:modified xsi:type="dcterms:W3CDTF">2023-02-09T11:34:37Z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