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6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8026C-800B-4E26-AC41-8003BECAEC11}">
          <p14:sldIdLst>
            <p14:sldId id="306"/>
          </p14:sldIdLst>
        </p14:section>
        <p14:section name="Appendix" id="{2CE4BD79-4A7D-4714-AD07-C6F1C355035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8" autoAdjust="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D8A1-9EFD-40C1-AC45-CAF6CD126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1093-7F75-4179-BE4E-41F6478AA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CDBC-7C14-4821-A0FD-324F611C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0A9A-8F53-4FAF-99C0-C4A1FD99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0DDE-DE89-449F-8CEC-3E27132C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741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6E1-F0CF-4FA3-B017-8E824174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053B2-0DE8-4954-9F1A-7EE361AA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93DA-8555-46B9-8A60-B3BE32DC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B3E3-C426-4CD5-9382-FA9DED93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797E8-5897-4947-8AF7-9625EDF8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692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3C534-5C77-4470-BA60-EC9C571B1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F85F7-BCB6-4A7A-A73D-59E281F6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7E5A-CA39-402B-BCDB-7B2EF34F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DC65-2F50-4F35-ACB2-8E390BA5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5BFD-26D5-41DE-BC8C-869C1C44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99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FCC5-3D2D-4F63-BAA8-4B2EBC6D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EF9D-F002-4959-80BF-5EAE1605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9230-784C-44F3-9380-097543E2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E20-06D6-4325-B966-55B3660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61A1-5BA4-4504-9A18-6AD197E6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037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B74A-7ACF-4789-8B4E-22B84714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F84F-9084-4469-8712-CF9CDFD0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8288-100B-490F-8CD1-F179573D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FD5A4-1DC2-4ACF-9506-7D1EED63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3D1B-644A-4B56-9E86-69DC1D2C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13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80B5-9E2F-4751-9BC3-BAB54245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3BE9-0D2A-49C7-8772-A4AA58C38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81DB-0BD7-4F0D-9B06-7F466EF45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98879-68D1-4E25-9664-1095B061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7D0B-370E-4D9D-B642-7C69E7EB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B61A-EBE2-405F-993D-285F2328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34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3209-CE21-445F-94E7-36DCF8A2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76462-296A-4A74-8DA5-E979F96F2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43B48-7441-4278-BBD5-6FD6D5D2B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E253-B276-4C8C-8F5E-78A7548D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E4D6D-4C6D-4AE1-AC8C-16A55D133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83B52-8585-49F0-B357-42F89F7F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542B7-3185-40B1-8F90-66CBB67E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1BEF1-6BE6-42D0-B908-003DFF9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797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DBE8-E3E2-41E0-A325-631DB8C5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49590-40CB-4727-ABFE-ADC0B2F4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9612-DE6C-4819-BF26-44680452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71E27-415A-4EC7-9B8B-3E15AF87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640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0F18E-83AD-494A-9D79-29007367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655B5-0BF8-47FB-8E64-D01132B5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895D1-F34D-4602-A796-D3E19E4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22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A081-7D29-4251-9AAE-8E6EB28A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AD1F-E401-4E8A-B059-C64F6BBF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6A33-11A9-4162-9A12-2E47363CF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1B240-4602-4495-8907-5283D7C8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26F9B-4972-41E8-BB73-BB9ACAF3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CEA90-B560-4AA5-BE4C-F9B5925C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9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957B-E8C9-4872-B30B-E33F0A77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E47AD-C594-4327-A86C-06711761D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18A6-90CF-4706-A62F-F39B23E68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2F83-61F7-4F8F-9A68-05C45D6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62E6-1C8E-47AE-91DA-7071194C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5435-A204-4EF2-B5FF-358B2309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9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9161F-6DE9-43BB-9808-C7CC0C07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B639A-C499-43E5-964C-3E895F47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0B84-6AF4-413B-AF0D-91C4BA876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F0B5-A621-4210-BB79-BF2DA4C2B137}" type="datetimeFigureOut">
              <a:rPr lang="da-DK" smtClean="0"/>
              <a:t>09-02-2023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2EBB-3022-427E-8575-727B6DEBF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27AA-D218-4053-BA8E-FC22F1EB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96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04AC71-C18B-BFA9-F544-566144820E71}"/>
              </a:ext>
            </a:extLst>
          </p:cNvPr>
          <p:cNvSpPr/>
          <p:nvPr/>
        </p:nvSpPr>
        <p:spPr>
          <a:xfrm>
            <a:off x="3209684" y="2400415"/>
            <a:ext cx="2290744" cy="3257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847179F-43D9-4788-8260-2B70C6AE10E2}"/>
              </a:ext>
            </a:extLst>
          </p:cNvPr>
          <p:cNvSpPr/>
          <p:nvPr/>
        </p:nvSpPr>
        <p:spPr>
          <a:xfrm>
            <a:off x="3463539" y="3387213"/>
            <a:ext cx="1789023" cy="94757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E1427-D977-45D6-A94F-CD9293DBEB23}"/>
              </a:ext>
            </a:extLst>
          </p:cNvPr>
          <p:cNvSpPr/>
          <p:nvPr/>
        </p:nvSpPr>
        <p:spPr>
          <a:xfrm>
            <a:off x="5711532" y="4541422"/>
            <a:ext cx="1665256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75082AD-7F83-424D-8D2E-4A3BFE6C5E30}"/>
              </a:ext>
            </a:extLst>
          </p:cNvPr>
          <p:cNvGrpSpPr/>
          <p:nvPr/>
        </p:nvGrpSpPr>
        <p:grpSpPr>
          <a:xfrm>
            <a:off x="5796116" y="4724610"/>
            <a:ext cx="432672" cy="623994"/>
            <a:chOff x="1738078" y="1768933"/>
            <a:chExt cx="274872" cy="39641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84B9362-0628-4752-9821-EC4F13E9C309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6F6763-FE02-4E27-B6D3-63A7A82B680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7AAD09-0085-4C89-B9CC-2C3C4AE90D6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428C9C3-A6F5-47ED-8F7A-7AB0D21338D2}"/>
              </a:ext>
            </a:extLst>
          </p:cNvPr>
          <p:cNvGrpSpPr/>
          <p:nvPr/>
        </p:nvGrpSpPr>
        <p:grpSpPr>
          <a:xfrm>
            <a:off x="6322695" y="3604396"/>
            <a:ext cx="438247" cy="632034"/>
            <a:chOff x="1738078" y="3153233"/>
            <a:chExt cx="274872" cy="39641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AE765C9-A49F-4D4F-BD67-AC9A787EA565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433AAE3-F637-49F5-A27D-1A7F42663397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4653606-A6E6-48CA-8DE3-C74E828AB7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2841B4C-E2D5-4845-AAEF-7E82FBB8F9EF}"/>
              </a:ext>
            </a:extLst>
          </p:cNvPr>
          <p:cNvSpPr txBox="1"/>
          <p:nvPr/>
        </p:nvSpPr>
        <p:spPr>
          <a:xfrm>
            <a:off x="5703304" y="4496118"/>
            <a:ext cx="126775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</a:t>
            </a:r>
            <a:r>
              <a:rPr lang="da-DK" sz="800" dirty="0" err="1"/>
              <a:t>system_application</a:t>
            </a:r>
            <a:r>
              <a:rPr lang="da-DK" sz="800" dirty="0"/>
              <a:t> – v22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FA4481-7D9A-4BF7-8728-3B38015D9C82}"/>
              </a:ext>
            </a:extLst>
          </p:cNvPr>
          <p:cNvSpPr/>
          <p:nvPr/>
        </p:nvSpPr>
        <p:spPr>
          <a:xfrm>
            <a:off x="5715866" y="3394961"/>
            <a:ext cx="1674757" cy="939828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59DB74D-A9DD-4E36-9704-D5A4A12B963C}"/>
              </a:ext>
            </a:extLst>
          </p:cNvPr>
          <p:cNvCxnSpPr>
            <a:cxnSpLocks/>
          </p:cNvCxnSpPr>
          <p:nvPr/>
        </p:nvCxnSpPr>
        <p:spPr>
          <a:xfrm>
            <a:off x="6442051" y="4109730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EDA6DC5-923A-45F4-B427-9759DB052D89}"/>
              </a:ext>
            </a:extLst>
          </p:cNvPr>
          <p:cNvSpPr txBox="1"/>
          <p:nvPr/>
        </p:nvSpPr>
        <p:spPr>
          <a:xfrm>
            <a:off x="6357800" y="3600367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E20DCC-6980-4A29-9C27-90B0A6AB8D81}"/>
              </a:ext>
            </a:extLst>
          </p:cNvPr>
          <p:cNvSpPr txBox="1"/>
          <p:nvPr/>
        </p:nvSpPr>
        <p:spPr>
          <a:xfrm>
            <a:off x="5831524" y="4693946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945DEE-578A-424D-8BDA-7FBC85D34E4D}"/>
              </a:ext>
            </a:extLst>
          </p:cNvPr>
          <p:cNvCxnSpPr>
            <a:cxnSpLocks/>
          </p:cNvCxnSpPr>
          <p:nvPr/>
        </p:nvCxnSpPr>
        <p:spPr>
          <a:xfrm>
            <a:off x="5902523" y="5221201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186DAC-EA97-4627-89E9-D564B748479A}"/>
              </a:ext>
            </a:extLst>
          </p:cNvPr>
          <p:cNvSpPr txBox="1"/>
          <p:nvPr/>
        </p:nvSpPr>
        <p:spPr>
          <a:xfrm>
            <a:off x="6842762" y="2735841"/>
            <a:ext cx="51329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TableExtC</a:t>
            </a:r>
            <a:endParaRPr lang="da-DK" sz="8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D76F4B4-F442-4DF4-AA89-5B296CB79391}"/>
              </a:ext>
            </a:extLst>
          </p:cNvPr>
          <p:cNvGrpSpPr/>
          <p:nvPr/>
        </p:nvGrpSpPr>
        <p:grpSpPr>
          <a:xfrm>
            <a:off x="6864832" y="3604396"/>
            <a:ext cx="438247" cy="632034"/>
            <a:chOff x="1738078" y="3153233"/>
            <a:chExt cx="274872" cy="3964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134D75-3B32-4149-8977-9043F58E448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D462B2D-7610-4766-B77F-763D8E584C2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3604E2-DDA0-4D3F-A3BE-6FD08655650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CE8F76D-BD46-41E7-82B5-C67455C5FCD9}"/>
              </a:ext>
            </a:extLst>
          </p:cNvPr>
          <p:cNvSpPr txBox="1"/>
          <p:nvPr/>
        </p:nvSpPr>
        <p:spPr>
          <a:xfrm>
            <a:off x="6911003" y="359011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TableC</a:t>
            </a:r>
            <a:endParaRPr lang="da-DK" sz="8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E1655DB-B90F-4B0F-8478-BA910B6C3D10}"/>
              </a:ext>
            </a:extLst>
          </p:cNvPr>
          <p:cNvCxnSpPr>
            <a:cxnSpLocks/>
          </p:cNvCxnSpPr>
          <p:nvPr/>
        </p:nvCxnSpPr>
        <p:spPr>
          <a:xfrm>
            <a:off x="6984584" y="4109730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C0D07-14FD-407F-9283-78BA8340A00C}"/>
              </a:ext>
            </a:extLst>
          </p:cNvPr>
          <p:cNvCxnSpPr>
            <a:cxnSpLocks/>
          </p:cNvCxnSpPr>
          <p:nvPr/>
        </p:nvCxnSpPr>
        <p:spPr>
          <a:xfrm>
            <a:off x="6532932" y="4334789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218E75-3EA6-4533-BFAD-8E9B138EA50D}"/>
              </a:ext>
            </a:extLst>
          </p:cNvPr>
          <p:cNvSpPr/>
          <p:nvPr/>
        </p:nvSpPr>
        <p:spPr>
          <a:xfrm>
            <a:off x="3488650" y="1115601"/>
            <a:ext cx="1779481" cy="118696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237F079-9DCE-4B18-B706-534E22E5C768}"/>
              </a:ext>
            </a:extLst>
          </p:cNvPr>
          <p:cNvGrpSpPr/>
          <p:nvPr/>
        </p:nvGrpSpPr>
        <p:grpSpPr>
          <a:xfrm>
            <a:off x="3642099" y="1305922"/>
            <a:ext cx="432672" cy="623994"/>
            <a:chOff x="1738078" y="1768933"/>
            <a:chExt cx="274872" cy="39641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3D91122-3DC1-4BAD-8FE0-57F067C6E9EB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447380-8E89-425C-A517-857EFBE96AA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95EFA4A-7F06-4B31-941F-7EDFDECAFFB9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A7934C8-26C9-4556-AF40-B63EE7D9A475}"/>
              </a:ext>
            </a:extLst>
          </p:cNvPr>
          <p:cNvGrpSpPr/>
          <p:nvPr/>
        </p:nvGrpSpPr>
        <p:grpSpPr>
          <a:xfrm>
            <a:off x="4179532" y="1305922"/>
            <a:ext cx="438247" cy="632034"/>
            <a:chOff x="1738078" y="3153233"/>
            <a:chExt cx="274872" cy="39641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A1BF1C-8C3C-4467-8A72-9A2BA63EA1BC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2D53AD3-1809-4758-BE1B-DA1A523273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719A25-70F5-4BA1-91A7-6472E8833F8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D47FA2E-57BB-4A34-9121-6C0112A455D3}"/>
              </a:ext>
            </a:extLst>
          </p:cNvPr>
          <p:cNvSpPr txBox="1"/>
          <p:nvPr/>
        </p:nvSpPr>
        <p:spPr>
          <a:xfrm>
            <a:off x="3479144" y="1080690"/>
            <a:ext cx="166487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table_migration_ext</a:t>
            </a:r>
            <a:r>
              <a:rPr lang="da-DK" sz="800" dirty="0"/>
              <a:t>  -  v1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DA3C8-3DD4-401D-B384-4C2C2193C0AB}"/>
              </a:ext>
            </a:extLst>
          </p:cNvPr>
          <p:cNvSpPr txBox="1"/>
          <p:nvPr/>
        </p:nvSpPr>
        <p:spPr>
          <a:xfrm>
            <a:off x="3669420" y="1291760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3AED747-2CF6-4FD0-99E1-E0409C1E29D6}"/>
              </a:ext>
            </a:extLst>
          </p:cNvPr>
          <p:cNvSpPr txBox="1"/>
          <p:nvPr/>
        </p:nvSpPr>
        <p:spPr>
          <a:xfrm>
            <a:off x="4211832" y="131012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319829D-4E29-4831-9981-A54E98103EDD}"/>
              </a:ext>
            </a:extLst>
          </p:cNvPr>
          <p:cNvGrpSpPr/>
          <p:nvPr/>
        </p:nvGrpSpPr>
        <p:grpSpPr>
          <a:xfrm>
            <a:off x="4705775" y="1310124"/>
            <a:ext cx="438247" cy="627832"/>
            <a:chOff x="1738078" y="3153233"/>
            <a:chExt cx="274872" cy="39641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F91199-B9D6-4D23-B922-56BC1CADCAC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673C3B9-8FF5-477B-8B85-3095B76AD94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B04961F-AC83-48CE-87BD-FC4ADA6F409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F07FB3-2634-4BE1-A224-A0F86C1096DE}"/>
              </a:ext>
            </a:extLst>
          </p:cNvPr>
          <p:cNvCxnSpPr>
            <a:cxnSpLocks/>
          </p:cNvCxnSpPr>
          <p:nvPr/>
        </p:nvCxnSpPr>
        <p:spPr>
          <a:xfrm>
            <a:off x="4817757" y="181125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531A915-20DC-4FF7-AEDA-0BB0C2DDA880}"/>
              </a:ext>
            </a:extLst>
          </p:cNvPr>
          <p:cNvSpPr txBox="1"/>
          <p:nvPr/>
        </p:nvSpPr>
        <p:spPr>
          <a:xfrm>
            <a:off x="4736868" y="1301893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A6906D7-12A2-4CB0-A114-436183BB7C09}"/>
              </a:ext>
            </a:extLst>
          </p:cNvPr>
          <p:cNvSpPr txBox="1"/>
          <p:nvPr/>
        </p:nvSpPr>
        <p:spPr>
          <a:xfrm>
            <a:off x="5710536" y="2078237"/>
            <a:ext cx="96194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migration.json</a:t>
            </a:r>
            <a:endParaRPr lang="da-DK" sz="8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91034ED-82BA-44F9-B8FC-56D33D6B2F3A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2100340" y="1316997"/>
            <a:ext cx="1305552" cy="31668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AC9DE0-A553-43A3-93BC-84A0653614F6}"/>
              </a:ext>
            </a:extLst>
          </p:cNvPr>
          <p:cNvSpPr txBox="1"/>
          <p:nvPr/>
        </p:nvSpPr>
        <p:spPr>
          <a:xfrm>
            <a:off x="3548448" y="1914307"/>
            <a:ext cx="1686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</a:t>
            </a:r>
            <a:r>
              <a:rPr lang="da-DK" sz="800" dirty="0" err="1"/>
              <a:t>objects</a:t>
            </a:r>
            <a:r>
              <a:rPr lang="da-DK" sz="800" dirty="0"/>
              <a:t> </a:t>
            </a:r>
            <a:r>
              <a:rPr lang="da-DK" sz="800" dirty="0" err="1"/>
              <a:t>only</a:t>
            </a:r>
            <a:r>
              <a:rPr lang="da-DK" sz="800" dirty="0"/>
              <a:t> and </a:t>
            </a:r>
            <a:r>
              <a:rPr lang="da-DK" sz="800" dirty="0" err="1"/>
              <a:t>without</a:t>
            </a:r>
            <a:r>
              <a:rPr lang="da-DK" sz="800" dirty="0"/>
              <a:t> </a:t>
            </a:r>
            <a:r>
              <a:rPr lang="da-DK" sz="800" dirty="0" err="1"/>
              <a:t>code</a:t>
            </a:r>
            <a:endParaRPr lang="da-DK" sz="8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C44DD6-8D25-4C85-AC0D-646C13204685}"/>
              </a:ext>
            </a:extLst>
          </p:cNvPr>
          <p:cNvSpPr/>
          <p:nvPr/>
        </p:nvSpPr>
        <p:spPr>
          <a:xfrm>
            <a:off x="5710540" y="1123609"/>
            <a:ext cx="1667925" cy="116726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5E49377-F4D8-43D7-99C9-B9CC91F52BBF}"/>
              </a:ext>
            </a:extLst>
          </p:cNvPr>
          <p:cNvSpPr/>
          <p:nvPr/>
        </p:nvSpPr>
        <p:spPr>
          <a:xfrm>
            <a:off x="3455870" y="4539351"/>
            <a:ext cx="1779481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54CDF1A-1279-464A-8148-72196F9A0771}"/>
              </a:ext>
            </a:extLst>
          </p:cNvPr>
          <p:cNvSpPr txBox="1"/>
          <p:nvPr/>
        </p:nvSpPr>
        <p:spPr>
          <a:xfrm>
            <a:off x="3473339" y="4519212"/>
            <a:ext cx="1434148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system_application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A17EEB5-49C1-4168-B0D8-9759F5166936}"/>
              </a:ext>
            </a:extLst>
          </p:cNvPr>
          <p:cNvSpPr txBox="1"/>
          <p:nvPr/>
        </p:nvSpPr>
        <p:spPr>
          <a:xfrm>
            <a:off x="3479108" y="2105394"/>
            <a:ext cx="196883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destinationAppForMigration</a:t>
            </a:r>
            <a:r>
              <a:rPr lang="da-DK" sz="800" dirty="0">
                <a:solidFill>
                  <a:schemeClr val="bg1">
                    <a:lumMod val="65000"/>
                  </a:schemeClr>
                </a:solidFill>
              </a:rPr>
              <a:t> server </a:t>
            </a:r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endParaRPr lang="da-DK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1D4B0B5-18F0-48D1-B7BF-22B08BDC492B}"/>
              </a:ext>
            </a:extLst>
          </p:cNvPr>
          <p:cNvSpPr/>
          <p:nvPr/>
        </p:nvSpPr>
        <p:spPr>
          <a:xfrm>
            <a:off x="1298511" y="4517735"/>
            <a:ext cx="1684256" cy="953694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1931EE5-7BCD-4D2B-A46E-E3ACA3F47543}"/>
              </a:ext>
            </a:extLst>
          </p:cNvPr>
          <p:cNvGrpSpPr/>
          <p:nvPr/>
        </p:nvGrpSpPr>
        <p:grpSpPr>
          <a:xfrm>
            <a:off x="1374680" y="4715766"/>
            <a:ext cx="432672" cy="623994"/>
            <a:chOff x="1738078" y="1768933"/>
            <a:chExt cx="274872" cy="39641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6BA1FF0-BA6B-4D58-B186-6F9CC2C453B7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76D758D-9CA4-47E6-9826-783756C13EE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59FCE4D-34BC-48F3-B1EF-C734DA68BD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7FC4FA-7BAE-4F19-9000-5A2695077633}"/>
              </a:ext>
            </a:extLst>
          </p:cNvPr>
          <p:cNvGrpSpPr/>
          <p:nvPr/>
        </p:nvGrpSpPr>
        <p:grpSpPr>
          <a:xfrm>
            <a:off x="1911755" y="4715996"/>
            <a:ext cx="438247" cy="632034"/>
            <a:chOff x="1738078" y="3153233"/>
            <a:chExt cx="274872" cy="39641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F6CD881-8A6C-456F-89C3-2EF41BA64311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1F61B3-F014-4B21-BB24-36F6AC959D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C47BEA2-E5BA-4D78-B9E6-4A081B4DF5D6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70284965-F6C8-4885-A83D-C29A509D5153}"/>
              </a:ext>
            </a:extLst>
          </p:cNvPr>
          <p:cNvSpPr txBox="1"/>
          <p:nvPr/>
        </p:nvSpPr>
        <p:spPr>
          <a:xfrm>
            <a:off x="1299021" y="4483891"/>
            <a:ext cx="1602638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14 C/AL base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C8641F-F73B-4C13-9C26-6915E7B0D60F}"/>
              </a:ext>
            </a:extLst>
          </p:cNvPr>
          <p:cNvSpPr txBox="1"/>
          <p:nvPr/>
        </p:nvSpPr>
        <p:spPr>
          <a:xfrm>
            <a:off x="1402001" y="470160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D7C3B14-613E-4821-A0DA-85B8288DA1D7}"/>
              </a:ext>
            </a:extLst>
          </p:cNvPr>
          <p:cNvSpPr txBox="1"/>
          <p:nvPr/>
        </p:nvSpPr>
        <p:spPr>
          <a:xfrm>
            <a:off x="1944055" y="4720198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E433ADE-8616-4107-9F97-B18BEAE177C6}"/>
              </a:ext>
            </a:extLst>
          </p:cNvPr>
          <p:cNvGrpSpPr/>
          <p:nvPr/>
        </p:nvGrpSpPr>
        <p:grpSpPr>
          <a:xfrm>
            <a:off x="2462902" y="4712983"/>
            <a:ext cx="438247" cy="632034"/>
            <a:chOff x="1738078" y="3153233"/>
            <a:chExt cx="274872" cy="39641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D6EA267-F787-4BCB-A000-48D589FDEF6D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DEDA7B1-1EF8-4684-A58D-F1D18E30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1190BF5-F5F9-4D39-AFD4-6FC9D97A5B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CD3392E-BDA4-42E3-AD1E-27702B611F25}"/>
              </a:ext>
            </a:extLst>
          </p:cNvPr>
          <p:cNvCxnSpPr>
            <a:cxnSpLocks/>
          </p:cNvCxnSpPr>
          <p:nvPr/>
        </p:nvCxnSpPr>
        <p:spPr>
          <a:xfrm>
            <a:off x="2582633" y="520636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731983D5-29F9-4E3B-B237-65DDBCC6A728}"/>
              </a:ext>
            </a:extLst>
          </p:cNvPr>
          <p:cNvSpPr txBox="1"/>
          <p:nvPr/>
        </p:nvSpPr>
        <p:spPr>
          <a:xfrm>
            <a:off x="2493995" y="4712501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03" name="TextBox 168">
            <a:extLst>
              <a:ext uri="{FF2B5EF4-FFF2-40B4-BE49-F238E27FC236}">
                <a16:creationId xmlns:a16="http://schemas.microsoft.com/office/drawing/2014/main" id="{E3626FB8-5DBA-4A77-ABFC-DAAA64835BA5}"/>
              </a:ext>
            </a:extLst>
          </p:cNvPr>
          <p:cNvSpPr txBox="1"/>
          <p:nvPr/>
        </p:nvSpPr>
        <p:spPr>
          <a:xfrm>
            <a:off x="3487178" y="3379350"/>
            <a:ext cx="1555604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base_application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04" name="TextBox 121">
            <a:extLst>
              <a:ext uri="{FF2B5EF4-FFF2-40B4-BE49-F238E27FC236}">
                <a16:creationId xmlns:a16="http://schemas.microsoft.com/office/drawing/2014/main" id="{D1B40E44-CFEE-45E2-A60B-A8293C02E4A8}"/>
              </a:ext>
            </a:extLst>
          </p:cNvPr>
          <p:cNvSpPr txBox="1"/>
          <p:nvPr/>
        </p:nvSpPr>
        <p:spPr>
          <a:xfrm>
            <a:off x="5744367" y="1115601"/>
            <a:ext cx="1664877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migration </a:t>
            </a:r>
            <a:r>
              <a:rPr lang="da-DK" sz="800" dirty="0" err="1"/>
              <a:t>extension</a:t>
            </a:r>
            <a:r>
              <a:rPr lang="da-DK" sz="800" dirty="0"/>
              <a:t>  -  v2</a:t>
            </a:r>
          </a:p>
          <a:p>
            <a:endParaRPr lang="da-DK" sz="800" dirty="0"/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  <a:p>
            <a:endParaRPr lang="da-DK" sz="800" dirty="0"/>
          </a:p>
        </p:txBody>
      </p:sp>
      <p:sp>
        <p:nvSpPr>
          <p:cNvPr id="105" name="TextBox 79">
            <a:extLst>
              <a:ext uri="{FF2B5EF4-FFF2-40B4-BE49-F238E27FC236}">
                <a16:creationId xmlns:a16="http://schemas.microsoft.com/office/drawing/2014/main" id="{4766A2E5-5753-4AC4-889A-864751943A2A}"/>
              </a:ext>
            </a:extLst>
          </p:cNvPr>
          <p:cNvSpPr txBox="1"/>
          <p:nvPr/>
        </p:nvSpPr>
        <p:spPr>
          <a:xfrm>
            <a:off x="5725049" y="3377699"/>
            <a:ext cx="134828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</a:t>
            </a:r>
            <a:r>
              <a:rPr lang="da-DK" sz="800" dirty="0" err="1"/>
              <a:t>base_application</a:t>
            </a:r>
            <a:r>
              <a:rPr lang="da-DK" sz="800" dirty="0"/>
              <a:t> – v22</a:t>
            </a:r>
          </a:p>
        </p:txBody>
      </p:sp>
      <p:sp>
        <p:nvSpPr>
          <p:cNvPr id="152" name="Rectangle 70">
            <a:extLst>
              <a:ext uri="{FF2B5EF4-FFF2-40B4-BE49-F238E27FC236}">
                <a16:creationId xmlns:a16="http://schemas.microsoft.com/office/drawing/2014/main" id="{58A6AC59-28B5-43B6-9B7D-CBE981F11D2F}"/>
              </a:ext>
            </a:extLst>
          </p:cNvPr>
          <p:cNvSpPr/>
          <p:nvPr/>
        </p:nvSpPr>
        <p:spPr>
          <a:xfrm>
            <a:off x="5725049" y="2529501"/>
            <a:ext cx="1665256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3" name="Rectangle 90">
            <a:extLst>
              <a:ext uri="{FF2B5EF4-FFF2-40B4-BE49-F238E27FC236}">
                <a16:creationId xmlns:a16="http://schemas.microsoft.com/office/drawing/2014/main" id="{682DF7C6-8A59-43C0-BDB7-B76913734401}"/>
              </a:ext>
            </a:extLst>
          </p:cNvPr>
          <p:cNvSpPr/>
          <p:nvPr/>
        </p:nvSpPr>
        <p:spPr>
          <a:xfrm>
            <a:off x="6854972" y="2768829"/>
            <a:ext cx="464620" cy="36542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4" name="Straight Connector 92">
            <a:extLst>
              <a:ext uri="{FF2B5EF4-FFF2-40B4-BE49-F238E27FC236}">
                <a16:creationId xmlns:a16="http://schemas.microsoft.com/office/drawing/2014/main" id="{AEB74F68-068F-467B-A633-FFEC727DBC5B}"/>
              </a:ext>
            </a:extLst>
          </p:cNvPr>
          <p:cNvCxnSpPr>
            <a:cxnSpLocks/>
          </p:cNvCxnSpPr>
          <p:nvPr/>
        </p:nvCxnSpPr>
        <p:spPr>
          <a:xfrm>
            <a:off x="6983304" y="297378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79">
            <a:extLst>
              <a:ext uri="{FF2B5EF4-FFF2-40B4-BE49-F238E27FC236}">
                <a16:creationId xmlns:a16="http://schemas.microsoft.com/office/drawing/2014/main" id="{1F69EA79-CF88-412A-A13D-2552F0C5225B}"/>
              </a:ext>
            </a:extLst>
          </p:cNvPr>
          <p:cNvSpPr txBox="1"/>
          <p:nvPr/>
        </p:nvSpPr>
        <p:spPr>
          <a:xfrm>
            <a:off x="5758880" y="2508211"/>
            <a:ext cx="141830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Customization</a:t>
            </a:r>
            <a:r>
              <a:rPr lang="da-DK" sz="800" dirty="0"/>
              <a:t> </a:t>
            </a:r>
            <a:r>
              <a:rPr lang="da-DK" sz="800" dirty="0" err="1"/>
              <a:t>extension</a:t>
            </a:r>
            <a:r>
              <a:rPr lang="da-DK" sz="800" dirty="0"/>
              <a:t> – v22</a:t>
            </a:r>
          </a:p>
        </p:txBody>
      </p:sp>
      <p:cxnSp>
        <p:nvCxnSpPr>
          <p:cNvPr id="156" name="Straight Arrow Connector 99">
            <a:extLst>
              <a:ext uri="{FF2B5EF4-FFF2-40B4-BE49-F238E27FC236}">
                <a16:creationId xmlns:a16="http://schemas.microsoft.com/office/drawing/2014/main" id="{B20B547E-FA74-466A-B53D-A43371354F61}"/>
              </a:ext>
            </a:extLst>
          </p:cNvPr>
          <p:cNvCxnSpPr>
            <a:cxnSpLocks/>
          </p:cNvCxnSpPr>
          <p:nvPr/>
        </p:nvCxnSpPr>
        <p:spPr>
          <a:xfrm flipH="1">
            <a:off x="7378102" y="4960023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99">
            <a:extLst>
              <a:ext uri="{FF2B5EF4-FFF2-40B4-BE49-F238E27FC236}">
                <a16:creationId xmlns:a16="http://schemas.microsoft.com/office/drawing/2014/main" id="{29D74D48-FFB7-4814-AD07-5B209DBE75E5}"/>
              </a:ext>
            </a:extLst>
          </p:cNvPr>
          <p:cNvCxnSpPr>
            <a:cxnSpLocks/>
          </p:cNvCxnSpPr>
          <p:nvPr/>
        </p:nvCxnSpPr>
        <p:spPr>
          <a:xfrm flipH="1">
            <a:off x="7387645" y="381472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99">
            <a:extLst>
              <a:ext uri="{FF2B5EF4-FFF2-40B4-BE49-F238E27FC236}">
                <a16:creationId xmlns:a16="http://schemas.microsoft.com/office/drawing/2014/main" id="{5FCB8B5C-DCFD-44CF-81B3-2577F56D817F}"/>
              </a:ext>
            </a:extLst>
          </p:cNvPr>
          <p:cNvCxnSpPr>
            <a:cxnSpLocks/>
          </p:cNvCxnSpPr>
          <p:nvPr/>
        </p:nvCxnSpPr>
        <p:spPr>
          <a:xfrm flipH="1">
            <a:off x="7376788" y="1581247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99">
            <a:extLst>
              <a:ext uri="{FF2B5EF4-FFF2-40B4-BE49-F238E27FC236}">
                <a16:creationId xmlns:a16="http://schemas.microsoft.com/office/drawing/2014/main" id="{74A8D471-741A-4FF7-965C-BAB6E9F3E8D3}"/>
              </a:ext>
            </a:extLst>
          </p:cNvPr>
          <p:cNvCxnSpPr>
            <a:cxnSpLocks/>
          </p:cNvCxnSpPr>
          <p:nvPr/>
        </p:nvCxnSpPr>
        <p:spPr>
          <a:xfrm flipV="1">
            <a:off x="7696923" y="1581247"/>
            <a:ext cx="1314" cy="33787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99">
            <a:extLst>
              <a:ext uri="{FF2B5EF4-FFF2-40B4-BE49-F238E27FC236}">
                <a16:creationId xmlns:a16="http://schemas.microsoft.com/office/drawing/2014/main" id="{8BC7A0C1-7C10-43EB-B051-BA9D08F25562}"/>
              </a:ext>
            </a:extLst>
          </p:cNvPr>
          <p:cNvCxnSpPr>
            <a:cxnSpLocks/>
          </p:cNvCxnSpPr>
          <p:nvPr/>
        </p:nvCxnSpPr>
        <p:spPr>
          <a:xfrm>
            <a:off x="6532932" y="3175094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70">
            <a:extLst>
              <a:ext uri="{FF2B5EF4-FFF2-40B4-BE49-F238E27FC236}">
                <a16:creationId xmlns:a16="http://schemas.microsoft.com/office/drawing/2014/main" id="{D2E7AB17-2258-4955-9406-02459E0B9876}"/>
              </a:ext>
            </a:extLst>
          </p:cNvPr>
          <p:cNvSpPr/>
          <p:nvPr/>
        </p:nvSpPr>
        <p:spPr>
          <a:xfrm>
            <a:off x="3473339" y="2525564"/>
            <a:ext cx="1794792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6" name="TextBox 79">
            <a:extLst>
              <a:ext uri="{FF2B5EF4-FFF2-40B4-BE49-F238E27FC236}">
                <a16:creationId xmlns:a16="http://schemas.microsoft.com/office/drawing/2014/main" id="{50249CFF-ED35-4B43-88BB-268A2367D20E}"/>
              </a:ext>
            </a:extLst>
          </p:cNvPr>
          <p:cNvSpPr txBox="1"/>
          <p:nvPr/>
        </p:nvSpPr>
        <p:spPr>
          <a:xfrm>
            <a:off x="3554222" y="2504274"/>
            <a:ext cx="1488559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Customization</a:t>
            </a:r>
            <a:r>
              <a:rPr lang="da-DK" sz="800" dirty="0"/>
              <a:t> </a:t>
            </a:r>
            <a:r>
              <a:rPr lang="da-DK" sz="800" dirty="0" err="1"/>
              <a:t>extension</a:t>
            </a:r>
            <a:r>
              <a:rPr lang="da-DK" sz="800" dirty="0"/>
              <a:t> – v22</a:t>
            </a:r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cxnSp>
        <p:nvCxnSpPr>
          <p:cNvPr id="137" name="Straight Arrow Connector 99">
            <a:extLst>
              <a:ext uri="{FF2B5EF4-FFF2-40B4-BE49-F238E27FC236}">
                <a16:creationId xmlns:a16="http://schemas.microsoft.com/office/drawing/2014/main" id="{0AD8040A-1CF6-42EB-ADCA-C274F1C8A9B7}"/>
              </a:ext>
            </a:extLst>
          </p:cNvPr>
          <p:cNvCxnSpPr>
            <a:cxnSpLocks/>
          </p:cNvCxnSpPr>
          <p:nvPr/>
        </p:nvCxnSpPr>
        <p:spPr>
          <a:xfrm flipH="1">
            <a:off x="7387645" y="292450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5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71" grpId="0" animBg="1"/>
      <p:bldP spid="71" grpId="1" animBg="1"/>
      <p:bldP spid="71" grpId="2" animBg="1"/>
      <p:bldP spid="80" grpId="0"/>
      <p:bldP spid="80" grpId="1"/>
      <p:bldP spid="80" grpId="2"/>
      <p:bldP spid="85" grpId="0" animBg="1"/>
      <p:bldP spid="85" grpId="1" animBg="1"/>
      <p:bldP spid="85" grpId="2" animBg="1"/>
      <p:bldP spid="88" grpId="0"/>
      <p:bldP spid="88" grpId="1"/>
      <p:bldP spid="88" grpId="2"/>
      <p:bldP spid="89" grpId="0"/>
      <p:bldP spid="89" grpId="1"/>
      <p:bldP spid="89" grpId="2"/>
      <p:bldP spid="92" grpId="0"/>
      <p:bldP spid="92" grpId="1"/>
      <p:bldP spid="92" grpId="2"/>
      <p:bldP spid="98" grpId="0"/>
      <p:bldP spid="98" grpId="1"/>
      <p:bldP spid="98" grpId="2"/>
      <p:bldP spid="113" grpId="0" animBg="1"/>
      <p:bldP spid="122" grpId="0"/>
      <p:bldP spid="123" grpId="0"/>
      <p:bldP spid="124" grpId="0"/>
      <p:bldP spid="130" grpId="0"/>
      <p:bldP spid="132" grpId="0"/>
      <p:bldP spid="132" grpId="1"/>
      <p:bldP spid="23" grpId="0"/>
      <p:bldP spid="140" grpId="0" animBg="1"/>
      <p:bldP spid="140" grpId="1" animBg="1"/>
      <p:bldP spid="140" grpId="2" animBg="1"/>
      <p:bldP spid="140" grpId="3" animBg="1"/>
      <p:bldP spid="168" grpId="0" animBg="1"/>
      <p:bldP spid="169" grpId="0"/>
      <p:bldP spid="172" grpId="0"/>
      <p:bldP spid="173" grpId="0" animBg="1"/>
      <p:bldP spid="182" grpId="0"/>
      <p:bldP spid="187" grpId="0"/>
      <p:bldP spid="188" grpId="0"/>
      <p:bldP spid="194" grpId="0"/>
      <p:bldP spid="103" grpId="0"/>
      <p:bldP spid="104" grpId="0"/>
      <p:bldP spid="105" grpId="0"/>
      <p:bldP spid="105" grpId="1"/>
      <p:bldP spid="105" grpId="2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5" grpId="0"/>
      <p:bldP spid="155" grpId="1"/>
      <p:bldP spid="155" grpId="2"/>
      <p:bldP spid="131" grpId="0" animBg="1"/>
      <p:bldP spid="131" grpId="1" animBg="1"/>
      <p:bldP spid="131" grpId="2" animBg="1"/>
      <p:bldP spid="136" grpId="0"/>
      <p:bldP spid="136" grpId="1"/>
      <p:bldP spid="136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058EEA034CB640BE8D54432F7A8700" ma:contentTypeVersion="14" ma:contentTypeDescription="Create a new document." ma:contentTypeScope="" ma:versionID="c5b6b4064b2c53ebccf3583fe71a87f4">
  <xsd:schema xmlns:xsd="http://www.w3.org/2001/XMLSchema" xmlns:xs="http://www.w3.org/2001/XMLSchema" xmlns:p="http://schemas.microsoft.com/office/2006/metadata/properties" xmlns:ns2="1593752b-2bc8-4a5b-bc16-e943a7bc146a" xmlns:ns3="bfa243f7-b66f-411a-bd62-50b8d13221a7" targetNamespace="http://schemas.microsoft.com/office/2006/metadata/properties" ma:root="true" ma:fieldsID="27dd748148b1f88cf03cf78cefcfc6ff" ns2:_="" ns3:_="">
    <xsd:import namespace="1593752b-2bc8-4a5b-bc16-e943a7bc146a"/>
    <xsd:import namespace="bfa243f7-b66f-411a-bd62-50b8d13221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3752b-2bc8-4a5b-bc16-e943a7bc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243f7-b66f-411a-bd62-50b8d1322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B0C25-2B6C-4F91-A35E-380E65B613A0}">
  <ds:schemaRefs>
    <ds:schemaRef ds:uri="1593752b-2bc8-4a5b-bc16-e943a7bc146a"/>
    <ds:schemaRef ds:uri="bfa243f7-b66f-411a-bd62-50b8d13221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E30959-DD55-4999-AD35-682400054527}">
  <ds:schemaRefs>
    <ds:schemaRef ds:uri="1593752b-2bc8-4a5b-bc16-e943a7bc146a"/>
    <ds:schemaRef ds:uri="bfa243f7-b66f-411a-bd62-50b8d13221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9F7D39-9B56-4DB1-89B3-F93C0724D01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18318</TotalTime>
  <Words>85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Borring</dc:creator>
  <cp:lastModifiedBy>John Swymer</cp:lastModifiedBy>
  <cp:revision>26</cp:revision>
  <dcterms:created xsi:type="dcterms:W3CDTF">2020-01-31T12:43:49Z</dcterms:created>
  <dcterms:modified xsi:type="dcterms:W3CDTF">2023-02-09T11:56:09Z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pborring@microsoft.com</vt:lpwstr>
  </property>
  <property fmtid="{D5CDD505-2E9C-101B-9397-08002B2CF9AE}" pid="5" name="MSIP_Label_f42aa342-8706-4288-bd11-ebb85995028c_SetDate">
    <vt:lpwstr>2020-01-31T12:54:36.2919896Z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2c966215-69a8-4e27-a55e-2aef46acb275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0x01010067058EEA034CB640BE8D54432F7A8700</vt:lpwstr>
  </property>
</Properties>
</file>