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4AC71-C18B-BFA9-F544-566144820E71}"/>
              </a:ext>
            </a:extLst>
          </p:cNvPr>
          <p:cNvSpPr/>
          <p:nvPr/>
        </p:nvSpPr>
        <p:spPr>
          <a:xfrm>
            <a:off x="3263900" y="927100"/>
            <a:ext cx="4343400" cy="145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system_application</a:t>
            </a:r>
            <a:r>
              <a:rPr lang="da-DK" sz="800" dirty="0"/>
              <a:t> </a:t>
            </a:r>
            <a:r>
              <a:rPr lang="da-DK" sz="800"/>
              <a:t>– v22</a:t>
            </a:r>
            <a:endParaRPr lang="da-DK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base_application</a:t>
            </a:r>
            <a:r>
              <a:rPr lang="da-DK" sz="800" dirty="0"/>
              <a:t> – v22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v22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v212</a:t>
            </a:r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31" grpId="0" animBg="1"/>
      <p:bldP spid="131" grpId="1" animBg="1"/>
      <p:bldP spid="131" grpId="2" animBg="1"/>
      <p:bldP spid="136" grpId="0"/>
      <p:bldP spid="136" grpId="1"/>
      <p:bldP spid="13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18316</TotalTime>
  <Words>85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25</cp:revision>
  <dcterms:created xsi:type="dcterms:W3CDTF">2020-01-31T12:43:49Z</dcterms:created>
  <dcterms:modified xsi:type="dcterms:W3CDTF">2023-02-09T11:59:07Z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