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system_application</a:t>
            </a:r>
            <a:r>
              <a:rPr lang="da-DK" sz="800" dirty="0"/>
              <a:t> – v22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base_application</a:t>
            </a:r>
            <a:r>
              <a:rPr lang="da-DK" sz="800" dirty="0"/>
              <a:t> – v22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v22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9">
            <a:extLst>
              <a:ext uri="{FF2B5EF4-FFF2-40B4-BE49-F238E27FC236}">
                <a16:creationId xmlns:a16="http://schemas.microsoft.com/office/drawing/2014/main" id="{37B005A5-0EDA-4E5B-9BAD-F11843FD5057}"/>
              </a:ext>
            </a:extLst>
          </p:cNvPr>
          <p:cNvSpPr txBox="1"/>
          <p:nvPr/>
        </p:nvSpPr>
        <p:spPr>
          <a:xfrm>
            <a:off x="1649809" y="5795534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BADE9B84-DEE2-433A-850B-64146AAADB1B}"/>
              </a:ext>
            </a:extLst>
          </p:cNvPr>
          <p:cNvSpPr/>
          <p:nvPr/>
        </p:nvSpPr>
        <p:spPr>
          <a:xfrm>
            <a:off x="1679248" y="5717874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3D85A7B-311D-4AB4-9151-FE6BBEE1B243}"/>
              </a:ext>
            </a:extLst>
          </p:cNvPr>
          <p:cNvCxnSpPr>
            <a:cxnSpLocks/>
          </p:cNvCxnSpPr>
          <p:nvPr/>
        </p:nvCxnSpPr>
        <p:spPr>
          <a:xfrm>
            <a:off x="1298511" y="5598878"/>
            <a:ext cx="637804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AC40AF29-224E-4609-955B-BBA4595D53E6}"/>
              </a:ext>
            </a:extLst>
          </p:cNvPr>
          <p:cNvSpPr/>
          <p:nvPr/>
        </p:nvSpPr>
        <p:spPr>
          <a:xfrm>
            <a:off x="3764673" y="5490546"/>
            <a:ext cx="1147360" cy="261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>
                <a:solidFill>
                  <a:schemeClr val="accent1"/>
                </a:solidFill>
              </a:rPr>
              <a:t>Sync and data </a:t>
            </a:r>
            <a:r>
              <a:rPr lang="da-DK" sz="800" dirty="0" err="1">
                <a:solidFill>
                  <a:schemeClr val="accent1"/>
                </a:solidFill>
              </a:rPr>
              <a:t>upgrade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v22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33">
            <a:extLst>
              <a:ext uri="{FF2B5EF4-FFF2-40B4-BE49-F238E27FC236}">
                <a16:creationId xmlns:a16="http://schemas.microsoft.com/office/drawing/2014/main" id="{E5B4332D-2F57-42D6-BC5A-B2B861B6FB09}"/>
              </a:ext>
            </a:extLst>
          </p:cNvPr>
          <p:cNvSpPr txBox="1"/>
          <p:nvPr/>
        </p:nvSpPr>
        <p:spPr>
          <a:xfrm>
            <a:off x="2212576" y="5693016"/>
            <a:ext cx="5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FFC000"/>
                </a:solidFill>
              </a:rPr>
              <a:t>TableA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endParaRPr lang="da-DK" sz="800" dirty="0">
              <a:solidFill>
                <a:srgbClr val="FFC000"/>
              </a:solidFill>
            </a:endParaRPr>
          </a:p>
        </p:txBody>
      </p:sp>
      <p:sp>
        <p:nvSpPr>
          <p:cNvPr id="145" name="TextBox 140">
            <a:extLst>
              <a:ext uri="{FF2B5EF4-FFF2-40B4-BE49-F238E27FC236}">
                <a16:creationId xmlns:a16="http://schemas.microsoft.com/office/drawing/2014/main" id="{3C7136AB-A756-437E-A04D-EE82E55CDA7D}"/>
              </a:ext>
            </a:extLst>
          </p:cNvPr>
          <p:cNvSpPr txBox="1"/>
          <p:nvPr/>
        </p:nvSpPr>
        <p:spPr>
          <a:xfrm>
            <a:off x="3947194" y="5720539"/>
            <a:ext cx="156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B0F0"/>
                </a:solidFill>
              </a:rPr>
              <a:t>TableA$table_migration_ext_Id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TableB$table_migration_ext_Id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TableC$table_migration_ext_Id</a:t>
            </a:r>
            <a:endParaRPr lang="da-DK" sz="800" dirty="0">
              <a:solidFill>
                <a:srgbClr val="00B0F0"/>
              </a:solidFill>
            </a:endParaRPr>
          </a:p>
        </p:txBody>
      </p:sp>
      <p:sp>
        <p:nvSpPr>
          <p:cNvPr id="150" name="TextBox 147">
            <a:extLst>
              <a:ext uri="{FF2B5EF4-FFF2-40B4-BE49-F238E27FC236}">
                <a16:creationId xmlns:a16="http://schemas.microsoft.com/office/drawing/2014/main" id="{E56A2E1C-2AAF-4501-94E4-F8C02F42A6D8}"/>
              </a:ext>
            </a:extLst>
          </p:cNvPr>
          <p:cNvSpPr txBox="1"/>
          <p:nvPr/>
        </p:nvSpPr>
        <p:spPr>
          <a:xfrm>
            <a:off x="6211536" y="5712738"/>
            <a:ext cx="19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7030A0"/>
                </a:solidFill>
              </a:rPr>
              <a:t>TableA$system_application_Id</a:t>
            </a:r>
            <a:endParaRPr lang="da-DK" sz="800" dirty="0">
              <a:solidFill>
                <a:srgbClr val="7030A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TableB$base_application_Id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r>
              <a:rPr lang="da-DK" sz="800" dirty="0">
                <a:solidFill>
                  <a:srgbClr val="FFC000"/>
                </a:solidFill>
              </a:rPr>
              <a:t>$ </a:t>
            </a:r>
            <a:r>
              <a:rPr lang="da-DK" sz="800" dirty="0" err="1">
                <a:solidFill>
                  <a:srgbClr val="FFC000"/>
                </a:solidFill>
              </a:rPr>
              <a:t>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chemeClr val="bg2">
                    <a:lumMod val="75000"/>
                  </a:schemeClr>
                </a:solidFill>
              </a:rPr>
              <a:t>TableExtC$customization_application_Id</a:t>
            </a:r>
            <a:endParaRPr lang="da-DK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TextBox 109">
            <a:extLst>
              <a:ext uri="{FF2B5EF4-FFF2-40B4-BE49-F238E27FC236}">
                <a16:creationId xmlns:a16="http://schemas.microsoft.com/office/drawing/2014/main" id="{CD6C082A-B9B0-4457-B536-B44CC0608E2D}"/>
              </a:ext>
            </a:extLst>
          </p:cNvPr>
          <p:cNvSpPr txBox="1"/>
          <p:nvPr/>
        </p:nvSpPr>
        <p:spPr>
          <a:xfrm>
            <a:off x="3393605" y="5807105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64" name="Cylinder 163">
            <a:extLst>
              <a:ext uri="{FF2B5EF4-FFF2-40B4-BE49-F238E27FC236}">
                <a16:creationId xmlns:a16="http://schemas.microsoft.com/office/drawing/2014/main" id="{94D640E9-18FA-42BA-B74C-D9FD86E9BC57}"/>
              </a:ext>
            </a:extLst>
          </p:cNvPr>
          <p:cNvSpPr/>
          <p:nvPr/>
        </p:nvSpPr>
        <p:spPr>
          <a:xfrm>
            <a:off x="3423044" y="5729445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76550948-E6CF-4F46-8AB5-E06670A37929}"/>
              </a:ext>
            </a:extLst>
          </p:cNvPr>
          <p:cNvSpPr txBox="1"/>
          <p:nvPr/>
        </p:nvSpPr>
        <p:spPr>
          <a:xfrm>
            <a:off x="5673865" y="5828846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70" name="Cylinder 169">
            <a:extLst>
              <a:ext uri="{FF2B5EF4-FFF2-40B4-BE49-F238E27FC236}">
                <a16:creationId xmlns:a16="http://schemas.microsoft.com/office/drawing/2014/main" id="{E82198F4-A3AD-4C08-A39F-EA71C388AA8A}"/>
              </a:ext>
            </a:extLst>
          </p:cNvPr>
          <p:cNvSpPr/>
          <p:nvPr/>
        </p:nvSpPr>
        <p:spPr>
          <a:xfrm>
            <a:off x="5703304" y="5751186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06" grpId="0"/>
      <p:bldP spid="107" grpId="0" animBg="1"/>
      <p:bldP spid="131" grpId="0" animBg="1"/>
      <p:bldP spid="131" grpId="1" animBg="1"/>
      <p:bldP spid="131" grpId="2" animBg="1"/>
      <p:bldP spid="136" grpId="0"/>
      <p:bldP spid="136" grpId="1"/>
      <p:bldP spid="136" grpId="2"/>
      <p:bldP spid="142" grpId="0"/>
      <p:bldP spid="145" grpId="0"/>
      <p:bldP spid="150" grpId="0"/>
      <p:bldP spid="163" grpId="0"/>
      <p:bldP spid="164" grpId="0" animBg="1"/>
      <p:bldP spid="165" grpId="0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18307</TotalTime>
  <Words>150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24</cp:revision>
  <dcterms:created xsi:type="dcterms:W3CDTF">2020-01-31T12:43:49Z</dcterms:created>
  <dcterms:modified xsi:type="dcterms:W3CDTF">2023-02-09T11:46:42Z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