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06" r:id="rId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68026C-800B-4E26-AC41-8003BECAEC11}">
          <p14:sldIdLst>
            <p14:sldId id="306"/>
          </p14:sldIdLst>
        </p14:section>
        <p14:section name="Appendix" id="{2CE4BD79-4A7D-4714-AD07-C6F1C355035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98" autoAdjust="0"/>
  </p:normalViewPr>
  <p:slideViewPr>
    <p:cSldViewPr snapToGrid="0">
      <p:cViewPr varScale="1">
        <p:scale>
          <a:sx n="150" d="100"/>
          <a:sy n="150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D8A1-9EFD-40C1-AC45-CAF6CD126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F1093-7F75-4179-BE4E-41F6478AA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8CDBC-7C14-4821-A0FD-324F611C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14-08-2023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80A9A-8F53-4FAF-99C0-C4A1FD99E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20DDE-DE89-449F-8CEC-3E27132C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741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86E1-F0CF-4FA3-B017-8E824174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053B2-0DE8-4954-9F1A-7EE361AAF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593DA-8555-46B9-8A60-B3BE32DC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14-08-2023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DB3E3-C426-4CD5-9382-FA9DED931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797E8-5897-4947-8AF7-9625EDF8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1692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83C534-5C77-4470-BA60-EC9C571B13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F85F7-BCB6-4A7A-A73D-59E281F65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07E5A-CA39-402B-BCDB-7B2EF34F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14-08-2023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FDC65-2F50-4F35-ACB2-8E390BA5B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85BFD-26D5-41DE-BC8C-869C1C445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994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CFCC5-3D2D-4F63-BAA8-4B2EBC6D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3EF9D-F002-4959-80BF-5EAE16055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79230-784C-44F3-9380-097543E2B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14-08-2023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15E20-06D6-4325-B966-55B36600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561A1-5BA4-4504-9A18-6AD197E6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037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B74A-7ACF-4789-8B4E-22B84714E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EF84F-9084-4469-8712-CF9CDFD07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88288-100B-490F-8CD1-F179573D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14-08-2023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FD5A4-1DC2-4ACF-9506-7D1EED63A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B3D1B-644A-4B56-9E86-69DC1D2CB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135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480B5-9E2F-4751-9BC3-BAB54245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53BE9-0D2A-49C7-8772-A4AA58C38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081DB-0BD7-4F0D-9B06-7F466EF45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98879-68D1-4E25-9664-1095B061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14-08-2023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37D0B-370E-4D9D-B642-7C69E7EB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8B61A-EBE2-405F-993D-285F2328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7341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53209-CE21-445F-94E7-36DCF8A23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76462-296A-4A74-8DA5-E979F96F2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43B48-7441-4278-BBD5-6FD6D5D2B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E253-B276-4C8C-8F5E-78A7548D3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E4D6D-4C6D-4AE1-AC8C-16A55D133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83B52-8585-49F0-B357-42F89F7FA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14-08-2023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542B7-3185-40B1-8F90-66CBB67EA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01BEF1-6BE6-42D0-B908-003DFF921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797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1DBE8-E3E2-41E0-A325-631DB8C5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B49590-40CB-4727-ABFE-ADC0B2F4F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14-08-2023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89612-DE6C-4819-BF26-44680452D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71E27-415A-4EC7-9B8B-3E15AF87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1640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80F18E-83AD-494A-9D79-29007367C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14-08-2023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D655B5-0BF8-47FB-8E64-D01132B56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895D1-F34D-4602-A796-D3E19E40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221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A081-7D29-4251-9AAE-8E6EB28A3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AAD1F-E401-4E8A-B059-C64F6BBFB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46A33-11A9-4162-9A12-2E47363CF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1B240-4602-4495-8907-5283D7C8B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14-08-2023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26F9B-4972-41E8-BB73-BB9ACAF3B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CEA90-B560-4AA5-BE4C-F9B5925C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792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7957B-E8C9-4872-B30B-E33F0A773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0E47AD-C594-4327-A86C-06711761D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018A6-90CF-4706-A62F-F39B23E68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D2F83-61F7-4F8F-9A68-05C45D6D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14-08-2023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062E6-1C8E-47AE-91DA-7071194C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45435-A204-4EF2-B5FF-358B2309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229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9161F-6DE9-43BB-9808-C7CC0C077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B639A-C499-43E5-964C-3E895F47C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F0B84-6AF4-413B-AF0D-91C4BA876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AF0B5-A621-4210-BB79-BF2DA4C2B137}" type="datetimeFigureOut">
              <a:rPr lang="da-DK" smtClean="0"/>
              <a:t>14-08-2023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42EBB-3022-427E-8575-727B6DEBF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927AA-D218-4053-BA8E-FC22F1EB1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2965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Rectangle 308">
            <a:extLst>
              <a:ext uri="{FF2B5EF4-FFF2-40B4-BE49-F238E27FC236}">
                <a16:creationId xmlns:a16="http://schemas.microsoft.com/office/drawing/2014/main" id="{9847179F-43D9-4788-8260-2B70C6AE10E2}"/>
              </a:ext>
            </a:extLst>
          </p:cNvPr>
          <p:cNvSpPr/>
          <p:nvPr/>
        </p:nvSpPr>
        <p:spPr>
          <a:xfrm>
            <a:off x="3463539" y="3387213"/>
            <a:ext cx="1789023" cy="947576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2E1427-D977-45D6-A94F-CD9293DBEB23}"/>
              </a:ext>
            </a:extLst>
          </p:cNvPr>
          <p:cNvSpPr/>
          <p:nvPr/>
        </p:nvSpPr>
        <p:spPr>
          <a:xfrm>
            <a:off x="5711532" y="4541422"/>
            <a:ext cx="1665256" cy="933056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75082AD-7F83-424D-8D2E-4A3BFE6C5E30}"/>
              </a:ext>
            </a:extLst>
          </p:cNvPr>
          <p:cNvGrpSpPr/>
          <p:nvPr/>
        </p:nvGrpSpPr>
        <p:grpSpPr>
          <a:xfrm>
            <a:off x="5796116" y="4724610"/>
            <a:ext cx="432672" cy="623994"/>
            <a:chOff x="1738078" y="1768933"/>
            <a:chExt cx="274872" cy="39641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84B9362-0628-4752-9821-EC4F13E9C309}"/>
                </a:ext>
              </a:extLst>
            </p:cNvPr>
            <p:cNvSpPr/>
            <p:nvPr/>
          </p:nvSpPr>
          <p:spPr>
            <a:xfrm>
              <a:off x="1738078" y="1768933"/>
              <a:ext cx="274872" cy="39641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36F6763-FE02-4E27-B6D3-63A7A82B6803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1927959"/>
              <a:ext cx="1232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57AAD09-0085-4C89-B9CC-2C3C4AE90D6E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2008797"/>
              <a:ext cx="1232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428C9C3-A6F5-47ED-8F7A-7AB0D21338D2}"/>
              </a:ext>
            </a:extLst>
          </p:cNvPr>
          <p:cNvGrpSpPr/>
          <p:nvPr/>
        </p:nvGrpSpPr>
        <p:grpSpPr>
          <a:xfrm>
            <a:off x="6322695" y="3604396"/>
            <a:ext cx="438247" cy="632034"/>
            <a:chOff x="1738078" y="3153233"/>
            <a:chExt cx="274872" cy="39641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AE765C9-A49F-4D4F-BD67-AC9A787EA565}"/>
                </a:ext>
              </a:extLst>
            </p:cNvPr>
            <p:cNvSpPr/>
            <p:nvPr/>
          </p:nvSpPr>
          <p:spPr>
            <a:xfrm>
              <a:off x="1738078" y="3153233"/>
              <a:ext cx="274872" cy="39641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433AAE3-F637-49F5-A27D-1A7F42663397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12259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4653606-A6E6-48CA-8DE3-C74E828AB71B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93097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32841B4C-E2D5-4845-AAEF-7E82FBB8F9EF}"/>
              </a:ext>
            </a:extLst>
          </p:cNvPr>
          <p:cNvSpPr txBox="1"/>
          <p:nvPr/>
        </p:nvSpPr>
        <p:spPr>
          <a:xfrm>
            <a:off x="5703304" y="4496118"/>
            <a:ext cx="1267757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/>
              <a:t>BC </a:t>
            </a:r>
            <a:r>
              <a:rPr lang="da-DK" sz="800" dirty="0" err="1"/>
              <a:t>system_application</a:t>
            </a:r>
            <a:r>
              <a:rPr lang="da-DK" sz="800" dirty="0"/>
              <a:t> – v23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4FA4481-7D9A-4BF7-8728-3B38015D9C82}"/>
              </a:ext>
            </a:extLst>
          </p:cNvPr>
          <p:cNvSpPr/>
          <p:nvPr/>
        </p:nvSpPr>
        <p:spPr>
          <a:xfrm>
            <a:off x="5715866" y="3394961"/>
            <a:ext cx="1674757" cy="939828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59DB74D-A9DD-4E36-9704-D5A4A12B963C}"/>
              </a:ext>
            </a:extLst>
          </p:cNvPr>
          <p:cNvCxnSpPr>
            <a:cxnSpLocks/>
          </p:cNvCxnSpPr>
          <p:nvPr/>
        </p:nvCxnSpPr>
        <p:spPr>
          <a:xfrm>
            <a:off x="6442051" y="4109730"/>
            <a:ext cx="196511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EDA6DC5-923A-45F4-B427-9759DB052D89}"/>
              </a:ext>
            </a:extLst>
          </p:cNvPr>
          <p:cNvSpPr txBox="1"/>
          <p:nvPr/>
        </p:nvSpPr>
        <p:spPr>
          <a:xfrm>
            <a:off x="6357800" y="3600367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TableB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FE20DCC-6980-4A29-9C27-90B0A6AB8D81}"/>
              </a:ext>
            </a:extLst>
          </p:cNvPr>
          <p:cNvSpPr txBox="1"/>
          <p:nvPr/>
        </p:nvSpPr>
        <p:spPr>
          <a:xfrm>
            <a:off x="5831524" y="4693946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TableA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3945DEE-578A-424D-8BDA-7FBC85D34E4D}"/>
              </a:ext>
            </a:extLst>
          </p:cNvPr>
          <p:cNvCxnSpPr>
            <a:cxnSpLocks/>
          </p:cNvCxnSpPr>
          <p:nvPr/>
        </p:nvCxnSpPr>
        <p:spPr>
          <a:xfrm>
            <a:off x="5902523" y="5221201"/>
            <a:ext cx="196511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B186DAC-EA97-4627-89E9-D564B748479A}"/>
              </a:ext>
            </a:extLst>
          </p:cNvPr>
          <p:cNvSpPr txBox="1"/>
          <p:nvPr/>
        </p:nvSpPr>
        <p:spPr>
          <a:xfrm>
            <a:off x="6842762" y="2735841"/>
            <a:ext cx="513297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TableExtC</a:t>
            </a:r>
            <a:endParaRPr lang="da-DK" sz="800" dirty="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D76F4B4-F442-4DF4-AA89-5B296CB79391}"/>
              </a:ext>
            </a:extLst>
          </p:cNvPr>
          <p:cNvGrpSpPr/>
          <p:nvPr/>
        </p:nvGrpSpPr>
        <p:grpSpPr>
          <a:xfrm>
            <a:off x="6864832" y="3604396"/>
            <a:ext cx="438247" cy="632034"/>
            <a:chOff x="1738078" y="3153233"/>
            <a:chExt cx="274872" cy="396417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7134D75-3B32-4149-8977-9043F58E4482}"/>
                </a:ext>
              </a:extLst>
            </p:cNvPr>
            <p:cNvSpPr/>
            <p:nvPr/>
          </p:nvSpPr>
          <p:spPr>
            <a:xfrm>
              <a:off x="1738078" y="3153233"/>
              <a:ext cx="274872" cy="39641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D462B2D-7610-4766-B77F-763D8E584C2E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12259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E3604E2-DDA0-4D3F-A3BE-6FD086556508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93097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BCE8F76D-BD46-41E7-82B5-C67455C5FCD9}"/>
              </a:ext>
            </a:extLst>
          </p:cNvPr>
          <p:cNvSpPr txBox="1"/>
          <p:nvPr/>
        </p:nvSpPr>
        <p:spPr>
          <a:xfrm>
            <a:off x="6911003" y="3590114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TableC</a:t>
            </a:r>
            <a:endParaRPr lang="da-DK" sz="800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E1655DB-B90F-4B0F-8478-BA910B6C3D10}"/>
              </a:ext>
            </a:extLst>
          </p:cNvPr>
          <p:cNvCxnSpPr>
            <a:cxnSpLocks/>
          </p:cNvCxnSpPr>
          <p:nvPr/>
        </p:nvCxnSpPr>
        <p:spPr>
          <a:xfrm>
            <a:off x="6984584" y="4109730"/>
            <a:ext cx="196511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5DC0D07-14FD-407F-9283-78BA8340A00C}"/>
              </a:ext>
            </a:extLst>
          </p:cNvPr>
          <p:cNvCxnSpPr>
            <a:cxnSpLocks/>
          </p:cNvCxnSpPr>
          <p:nvPr/>
        </p:nvCxnSpPr>
        <p:spPr>
          <a:xfrm>
            <a:off x="6532932" y="4334789"/>
            <a:ext cx="0" cy="20260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4218E75-3EA6-4533-BFAD-8E9B138EA50D}"/>
              </a:ext>
            </a:extLst>
          </p:cNvPr>
          <p:cNvSpPr/>
          <p:nvPr/>
        </p:nvSpPr>
        <p:spPr>
          <a:xfrm>
            <a:off x="3488650" y="1115601"/>
            <a:ext cx="1779481" cy="1186964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237F079-9DCE-4B18-B706-534E22E5C768}"/>
              </a:ext>
            </a:extLst>
          </p:cNvPr>
          <p:cNvGrpSpPr/>
          <p:nvPr/>
        </p:nvGrpSpPr>
        <p:grpSpPr>
          <a:xfrm>
            <a:off x="3642099" y="1305922"/>
            <a:ext cx="432672" cy="623994"/>
            <a:chOff x="1738078" y="1768933"/>
            <a:chExt cx="274872" cy="396417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3D91122-3DC1-4BAD-8FE0-57F067C6E9EB}"/>
                </a:ext>
              </a:extLst>
            </p:cNvPr>
            <p:cNvSpPr/>
            <p:nvPr/>
          </p:nvSpPr>
          <p:spPr>
            <a:xfrm>
              <a:off x="1738078" y="1768933"/>
              <a:ext cx="274872" cy="39641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E447380-8E89-425C-A517-857EFBE96AAF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1927959"/>
              <a:ext cx="1232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95EFA4A-7F06-4B31-941F-7EDFDECAFFB9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2008797"/>
              <a:ext cx="1232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A7934C8-26C9-4556-AF40-B63EE7D9A475}"/>
              </a:ext>
            </a:extLst>
          </p:cNvPr>
          <p:cNvGrpSpPr/>
          <p:nvPr/>
        </p:nvGrpSpPr>
        <p:grpSpPr>
          <a:xfrm>
            <a:off x="4179532" y="1305922"/>
            <a:ext cx="438247" cy="632034"/>
            <a:chOff x="1738078" y="3153233"/>
            <a:chExt cx="274872" cy="396417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2A1BF1C-8C3C-4467-8A72-9A2BA63EA1BC}"/>
                </a:ext>
              </a:extLst>
            </p:cNvPr>
            <p:cNvSpPr/>
            <p:nvPr/>
          </p:nvSpPr>
          <p:spPr>
            <a:xfrm>
              <a:off x="1738078" y="3153233"/>
              <a:ext cx="274872" cy="39641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2D53AD3-1809-4758-BE1B-DA1A5232730F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12259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E719A25-70F5-4BA1-91A7-6472E8833F83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93097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6D47FA2E-57BB-4A34-9121-6C0112A455D3}"/>
              </a:ext>
            </a:extLst>
          </p:cNvPr>
          <p:cNvSpPr txBox="1"/>
          <p:nvPr/>
        </p:nvSpPr>
        <p:spPr>
          <a:xfrm>
            <a:off x="3479144" y="1080690"/>
            <a:ext cx="1664877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table_migration_ext</a:t>
            </a:r>
            <a:r>
              <a:rPr lang="da-DK" sz="800" dirty="0"/>
              <a:t>  -  v1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CADA3C8-3DD4-401D-B384-4C2C2193C0AB}"/>
              </a:ext>
            </a:extLst>
          </p:cNvPr>
          <p:cNvSpPr txBox="1"/>
          <p:nvPr/>
        </p:nvSpPr>
        <p:spPr>
          <a:xfrm>
            <a:off x="3669420" y="1291760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3AED747-2CF6-4FD0-99E1-E0409C1E29D6}"/>
              </a:ext>
            </a:extLst>
          </p:cNvPr>
          <p:cNvSpPr txBox="1"/>
          <p:nvPr/>
        </p:nvSpPr>
        <p:spPr>
          <a:xfrm>
            <a:off x="4211832" y="1310124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TableB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319829D-4E29-4831-9981-A54E98103EDD}"/>
              </a:ext>
            </a:extLst>
          </p:cNvPr>
          <p:cNvGrpSpPr/>
          <p:nvPr/>
        </p:nvGrpSpPr>
        <p:grpSpPr>
          <a:xfrm>
            <a:off x="4705775" y="1310124"/>
            <a:ext cx="438247" cy="627832"/>
            <a:chOff x="1738078" y="3153233"/>
            <a:chExt cx="274872" cy="396417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5F91199-B9D6-4D23-B922-56BC1CADCAC2}"/>
                </a:ext>
              </a:extLst>
            </p:cNvPr>
            <p:cNvSpPr/>
            <p:nvPr/>
          </p:nvSpPr>
          <p:spPr>
            <a:xfrm>
              <a:off x="1738078" y="3153233"/>
              <a:ext cx="274872" cy="39641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673C3B9-8FF5-477B-8B85-3095B76AD948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12259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B04961F-AC83-48CE-87BD-FC4ADA6F409B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93097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0F07FB3-2634-4BE1-A224-A0F86C1096DE}"/>
              </a:ext>
            </a:extLst>
          </p:cNvPr>
          <p:cNvCxnSpPr>
            <a:cxnSpLocks/>
          </p:cNvCxnSpPr>
          <p:nvPr/>
        </p:nvCxnSpPr>
        <p:spPr>
          <a:xfrm>
            <a:off x="4817757" y="1811256"/>
            <a:ext cx="196511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C531A915-20DC-4FF7-AEDA-0BB0C2DDA880}"/>
              </a:ext>
            </a:extLst>
          </p:cNvPr>
          <p:cNvSpPr txBox="1"/>
          <p:nvPr/>
        </p:nvSpPr>
        <p:spPr>
          <a:xfrm>
            <a:off x="4736868" y="1301893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TableC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A6906D7-12A2-4CB0-A114-436183BB7C09}"/>
              </a:ext>
            </a:extLst>
          </p:cNvPr>
          <p:cNvSpPr txBox="1"/>
          <p:nvPr/>
        </p:nvSpPr>
        <p:spPr>
          <a:xfrm>
            <a:off x="5710536" y="2078237"/>
            <a:ext cx="96194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migration.json</a:t>
            </a:r>
            <a:endParaRPr lang="da-DK" sz="800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591034ED-82BA-44F9-B8FC-56D33D6B2F3A}"/>
              </a:ext>
            </a:extLst>
          </p:cNvPr>
          <p:cNvCxnSpPr>
            <a:cxnSpLocks/>
            <a:stCxn id="182" idx="0"/>
          </p:cNvCxnSpPr>
          <p:nvPr/>
        </p:nvCxnSpPr>
        <p:spPr>
          <a:xfrm flipV="1">
            <a:off x="2100340" y="1316997"/>
            <a:ext cx="1305552" cy="316689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BAC9DE0-A553-43A3-93BC-84A0653614F6}"/>
              </a:ext>
            </a:extLst>
          </p:cNvPr>
          <p:cNvSpPr txBox="1"/>
          <p:nvPr/>
        </p:nvSpPr>
        <p:spPr>
          <a:xfrm>
            <a:off x="3548448" y="1914307"/>
            <a:ext cx="1686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" dirty="0" err="1"/>
              <a:t>Table</a:t>
            </a:r>
            <a:r>
              <a:rPr lang="da-DK" sz="800" dirty="0"/>
              <a:t> </a:t>
            </a:r>
            <a:r>
              <a:rPr lang="da-DK" sz="800" dirty="0" err="1"/>
              <a:t>objects</a:t>
            </a:r>
            <a:r>
              <a:rPr lang="da-DK" sz="800" dirty="0"/>
              <a:t> </a:t>
            </a:r>
            <a:r>
              <a:rPr lang="da-DK" sz="800" dirty="0" err="1"/>
              <a:t>only</a:t>
            </a:r>
            <a:r>
              <a:rPr lang="da-DK" sz="800" dirty="0"/>
              <a:t> and </a:t>
            </a:r>
            <a:r>
              <a:rPr lang="da-DK" sz="800" dirty="0" err="1"/>
              <a:t>without</a:t>
            </a:r>
            <a:r>
              <a:rPr lang="da-DK" sz="800" dirty="0"/>
              <a:t> </a:t>
            </a:r>
            <a:r>
              <a:rPr lang="da-DK" sz="800" dirty="0" err="1"/>
              <a:t>code</a:t>
            </a:r>
            <a:endParaRPr lang="da-DK" sz="80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6C44DD6-8D25-4C85-AC0D-646C13204685}"/>
              </a:ext>
            </a:extLst>
          </p:cNvPr>
          <p:cNvSpPr/>
          <p:nvPr/>
        </p:nvSpPr>
        <p:spPr>
          <a:xfrm>
            <a:off x="5710540" y="1123609"/>
            <a:ext cx="1667925" cy="1167262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5E49377-F4D8-43D7-99C9-B9CC91F52BBF}"/>
              </a:ext>
            </a:extLst>
          </p:cNvPr>
          <p:cNvSpPr/>
          <p:nvPr/>
        </p:nvSpPr>
        <p:spPr>
          <a:xfrm>
            <a:off x="3455870" y="4539351"/>
            <a:ext cx="1779481" cy="933056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54CDF1A-1279-464A-8148-72196F9A0771}"/>
              </a:ext>
            </a:extLst>
          </p:cNvPr>
          <p:cNvSpPr txBox="1"/>
          <p:nvPr/>
        </p:nvSpPr>
        <p:spPr>
          <a:xfrm>
            <a:off x="3473339" y="4519212"/>
            <a:ext cx="1434148" cy="68825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system_application</a:t>
            </a:r>
            <a:r>
              <a:rPr lang="da-DK" sz="800" dirty="0"/>
              <a:t> – v1 </a:t>
            </a:r>
          </a:p>
          <a:p>
            <a:r>
              <a:rPr lang="da-DK" sz="800" dirty="0"/>
              <a:t>Microsoft ID</a:t>
            </a:r>
          </a:p>
          <a:p>
            <a:endParaRPr lang="da-DK" sz="800" dirty="0"/>
          </a:p>
          <a:p>
            <a:endParaRPr lang="da-DK" sz="800" dirty="0"/>
          </a:p>
          <a:p>
            <a:r>
              <a:rPr lang="da-DK" sz="800" dirty="0"/>
              <a:t>(</a:t>
            </a:r>
            <a:r>
              <a:rPr lang="da-DK" sz="800" dirty="0" err="1"/>
              <a:t>empty</a:t>
            </a:r>
            <a:r>
              <a:rPr lang="da-DK" sz="800" dirty="0"/>
              <a:t>)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A17EEB5-49C1-4168-B0D8-9759F5166936}"/>
              </a:ext>
            </a:extLst>
          </p:cNvPr>
          <p:cNvSpPr txBox="1"/>
          <p:nvPr/>
        </p:nvSpPr>
        <p:spPr>
          <a:xfrm>
            <a:off x="3479108" y="2105394"/>
            <a:ext cx="196883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>
                <a:solidFill>
                  <a:schemeClr val="bg1">
                    <a:lumMod val="65000"/>
                  </a:schemeClr>
                </a:solidFill>
              </a:rPr>
              <a:t>destinationAppForMigration</a:t>
            </a:r>
            <a:r>
              <a:rPr lang="da-DK" sz="800" dirty="0">
                <a:solidFill>
                  <a:schemeClr val="bg1">
                    <a:lumMod val="65000"/>
                  </a:schemeClr>
                </a:solidFill>
              </a:rPr>
              <a:t> server </a:t>
            </a:r>
            <a:r>
              <a:rPr lang="da-DK" sz="800" dirty="0" err="1">
                <a:solidFill>
                  <a:schemeClr val="bg1">
                    <a:lumMod val="65000"/>
                  </a:schemeClr>
                </a:solidFill>
              </a:rPr>
              <a:t>config</a:t>
            </a:r>
            <a:endParaRPr lang="da-DK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1D4B0B5-18F0-48D1-B7BF-22B08BDC492B}"/>
              </a:ext>
            </a:extLst>
          </p:cNvPr>
          <p:cNvSpPr/>
          <p:nvPr/>
        </p:nvSpPr>
        <p:spPr>
          <a:xfrm>
            <a:off x="1298511" y="4517735"/>
            <a:ext cx="1684256" cy="953694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F1931EE5-7BCD-4D2B-A46E-E3ACA3F47543}"/>
              </a:ext>
            </a:extLst>
          </p:cNvPr>
          <p:cNvGrpSpPr/>
          <p:nvPr/>
        </p:nvGrpSpPr>
        <p:grpSpPr>
          <a:xfrm>
            <a:off x="1374680" y="4715766"/>
            <a:ext cx="432672" cy="623994"/>
            <a:chOff x="1738078" y="1768933"/>
            <a:chExt cx="274872" cy="39641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86BA1FF0-BA6B-4D58-B186-6F9CC2C453B7}"/>
                </a:ext>
              </a:extLst>
            </p:cNvPr>
            <p:cNvSpPr/>
            <p:nvPr/>
          </p:nvSpPr>
          <p:spPr>
            <a:xfrm>
              <a:off x="1738078" y="1768933"/>
              <a:ext cx="274872" cy="39641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176D758D-9CA4-47E6-9826-783756C13EE8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1927959"/>
              <a:ext cx="1232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A59FCE4D-34BC-48F3-B1EF-C734DA68BD0F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2008797"/>
              <a:ext cx="1232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57FC4FA-7BAE-4F19-9000-5A2695077633}"/>
              </a:ext>
            </a:extLst>
          </p:cNvPr>
          <p:cNvGrpSpPr/>
          <p:nvPr/>
        </p:nvGrpSpPr>
        <p:grpSpPr>
          <a:xfrm>
            <a:off x="1911755" y="4715996"/>
            <a:ext cx="438247" cy="632034"/>
            <a:chOff x="1738078" y="3153233"/>
            <a:chExt cx="274872" cy="396417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F6CD881-8A6C-456F-89C3-2EF41BA64311}"/>
                </a:ext>
              </a:extLst>
            </p:cNvPr>
            <p:cNvSpPr/>
            <p:nvPr/>
          </p:nvSpPr>
          <p:spPr>
            <a:xfrm>
              <a:off x="1738078" y="3153233"/>
              <a:ext cx="274872" cy="39641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D1F61B3-F014-4B21-BB24-36F6AC959D1B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12259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CC47BEA2-E5BA-4D78-B9E6-4A081B4DF5D6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93097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70284965-F6C8-4885-A83D-C29A509D5153}"/>
              </a:ext>
            </a:extLst>
          </p:cNvPr>
          <p:cNvSpPr txBox="1"/>
          <p:nvPr/>
        </p:nvSpPr>
        <p:spPr>
          <a:xfrm>
            <a:off x="1299021" y="4483891"/>
            <a:ext cx="1602638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/>
              <a:t>14 C/AL base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FC8641F-F73B-4C13-9C26-6915E7B0D60F}"/>
              </a:ext>
            </a:extLst>
          </p:cNvPr>
          <p:cNvSpPr txBox="1"/>
          <p:nvPr/>
        </p:nvSpPr>
        <p:spPr>
          <a:xfrm>
            <a:off x="1402001" y="4701604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TableA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AD7C3B14-613E-4821-A0DA-85B8288DA1D7}"/>
              </a:ext>
            </a:extLst>
          </p:cNvPr>
          <p:cNvSpPr txBox="1"/>
          <p:nvPr/>
        </p:nvSpPr>
        <p:spPr>
          <a:xfrm>
            <a:off x="1944055" y="4720198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TableB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6E433ADE-8616-4107-9F97-B18BEAE177C6}"/>
              </a:ext>
            </a:extLst>
          </p:cNvPr>
          <p:cNvGrpSpPr/>
          <p:nvPr/>
        </p:nvGrpSpPr>
        <p:grpSpPr>
          <a:xfrm>
            <a:off x="2462902" y="4712983"/>
            <a:ext cx="438247" cy="632034"/>
            <a:chOff x="1738078" y="3153233"/>
            <a:chExt cx="274872" cy="396417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BD6EA267-F787-4BCB-A000-48D589FDEF6D}"/>
                </a:ext>
              </a:extLst>
            </p:cNvPr>
            <p:cNvSpPr/>
            <p:nvPr/>
          </p:nvSpPr>
          <p:spPr>
            <a:xfrm>
              <a:off x="1738078" y="3153233"/>
              <a:ext cx="274872" cy="39641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7DEDA7B1-1EF8-4684-A58D-F1D18E30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12259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E1190BF5-F5F9-4D39-AFD4-6FC9D97A5B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93097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CD3392E-BDA4-42E3-AD1E-27702B611F25}"/>
              </a:ext>
            </a:extLst>
          </p:cNvPr>
          <p:cNvCxnSpPr>
            <a:cxnSpLocks/>
          </p:cNvCxnSpPr>
          <p:nvPr/>
        </p:nvCxnSpPr>
        <p:spPr>
          <a:xfrm>
            <a:off x="2582633" y="5206366"/>
            <a:ext cx="196511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731983D5-29F9-4E3B-B237-65DDBCC6A728}"/>
              </a:ext>
            </a:extLst>
          </p:cNvPr>
          <p:cNvSpPr txBox="1"/>
          <p:nvPr/>
        </p:nvSpPr>
        <p:spPr>
          <a:xfrm>
            <a:off x="2493995" y="4712501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TableC</a:t>
            </a:r>
          </a:p>
        </p:txBody>
      </p:sp>
      <p:sp>
        <p:nvSpPr>
          <p:cNvPr id="103" name="TextBox 168">
            <a:extLst>
              <a:ext uri="{FF2B5EF4-FFF2-40B4-BE49-F238E27FC236}">
                <a16:creationId xmlns:a16="http://schemas.microsoft.com/office/drawing/2014/main" id="{E3626FB8-5DBA-4A77-ABFC-DAAA64835BA5}"/>
              </a:ext>
            </a:extLst>
          </p:cNvPr>
          <p:cNvSpPr txBox="1"/>
          <p:nvPr/>
        </p:nvSpPr>
        <p:spPr>
          <a:xfrm>
            <a:off x="3487178" y="3379350"/>
            <a:ext cx="1555604" cy="68825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base_application</a:t>
            </a:r>
            <a:r>
              <a:rPr lang="da-DK" sz="800" dirty="0"/>
              <a:t> – v1 </a:t>
            </a:r>
          </a:p>
          <a:p>
            <a:r>
              <a:rPr lang="da-DK" sz="800" dirty="0"/>
              <a:t>Microsoft ID</a:t>
            </a:r>
          </a:p>
          <a:p>
            <a:endParaRPr lang="da-DK" sz="800"/>
          </a:p>
          <a:p>
            <a:endParaRPr lang="da-DK" sz="800" dirty="0"/>
          </a:p>
          <a:p>
            <a:r>
              <a:rPr lang="da-DK" sz="800" dirty="0"/>
              <a:t>(</a:t>
            </a:r>
            <a:r>
              <a:rPr lang="da-DK" sz="800" dirty="0" err="1"/>
              <a:t>empty</a:t>
            </a:r>
            <a:r>
              <a:rPr lang="da-DK" sz="800" dirty="0"/>
              <a:t>)</a:t>
            </a:r>
          </a:p>
        </p:txBody>
      </p:sp>
      <p:sp>
        <p:nvSpPr>
          <p:cNvPr id="104" name="TextBox 121">
            <a:extLst>
              <a:ext uri="{FF2B5EF4-FFF2-40B4-BE49-F238E27FC236}">
                <a16:creationId xmlns:a16="http://schemas.microsoft.com/office/drawing/2014/main" id="{D1B40E44-CFEE-45E2-A60B-A8293C02E4A8}"/>
              </a:ext>
            </a:extLst>
          </p:cNvPr>
          <p:cNvSpPr txBox="1"/>
          <p:nvPr/>
        </p:nvSpPr>
        <p:spPr>
          <a:xfrm>
            <a:off x="5744367" y="1115601"/>
            <a:ext cx="1664877" cy="81136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table</a:t>
            </a:r>
            <a:r>
              <a:rPr lang="da-DK" sz="800" dirty="0"/>
              <a:t> migration </a:t>
            </a:r>
            <a:r>
              <a:rPr lang="da-DK" sz="800" dirty="0" err="1"/>
              <a:t>extension</a:t>
            </a:r>
            <a:r>
              <a:rPr lang="da-DK" sz="800" dirty="0"/>
              <a:t>  -  v2</a:t>
            </a:r>
          </a:p>
          <a:p>
            <a:endParaRPr lang="da-DK" sz="800" dirty="0"/>
          </a:p>
          <a:p>
            <a:endParaRPr lang="da-DK" sz="800" dirty="0"/>
          </a:p>
          <a:p>
            <a:endParaRPr lang="da-DK" sz="800" dirty="0"/>
          </a:p>
          <a:p>
            <a:r>
              <a:rPr lang="da-DK" sz="800" dirty="0"/>
              <a:t>(</a:t>
            </a:r>
            <a:r>
              <a:rPr lang="da-DK" sz="800" dirty="0" err="1"/>
              <a:t>empty</a:t>
            </a:r>
            <a:r>
              <a:rPr lang="da-DK" sz="800" dirty="0"/>
              <a:t>)</a:t>
            </a:r>
          </a:p>
          <a:p>
            <a:endParaRPr lang="da-DK" sz="800" dirty="0"/>
          </a:p>
        </p:txBody>
      </p:sp>
      <p:sp>
        <p:nvSpPr>
          <p:cNvPr id="105" name="TextBox 79">
            <a:extLst>
              <a:ext uri="{FF2B5EF4-FFF2-40B4-BE49-F238E27FC236}">
                <a16:creationId xmlns:a16="http://schemas.microsoft.com/office/drawing/2014/main" id="{4766A2E5-5753-4AC4-889A-864751943A2A}"/>
              </a:ext>
            </a:extLst>
          </p:cNvPr>
          <p:cNvSpPr txBox="1"/>
          <p:nvPr/>
        </p:nvSpPr>
        <p:spPr>
          <a:xfrm>
            <a:off x="5725049" y="3377699"/>
            <a:ext cx="134828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/>
              <a:t>BC </a:t>
            </a:r>
            <a:r>
              <a:rPr lang="da-DK" sz="800" dirty="0" err="1"/>
              <a:t>base_application</a:t>
            </a:r>
            <a:r>
              <a:rPr lang="da-DK" sz="800" dirty="0"/>
              <a:t> – v23</a:t>
            </a:r>
          </a:p>
        </p:txBody>
      </p:sp>
      <p:sp>
        <p:nvSpPr>
          <p:cNvPr id="152" name="Rectangle 70">
            <a:extLst>
              <a:ext uri="{FF2B5EF4-FFF2-40B4-BE49-F238E27FC236}">
                <a16:creationId xmlns:a16="http://schemas.microsoft.com/office/drawing/2014/main" id="{58A6AC59-28B5-43B6-9B7D-CBE981F11D2F}"/>
              </a:ext>
            </a:extLst>
          </p:cNvPr>
          <p:cNvSpPr/>
          <p:nvPr/>
        </p:nvSpPr>
        <p:spPr>
          <a:xfrm>
            <a:off x="5725049" y="2529501"/>
            <a:ext cx="1665256" cy="65207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3" name="Rectangle 90">
            <a:extLst>
              <a:ext uri="{FF2B5EF4-FFF2-40B4-BE49-F238E27FC236}">
                <a16:creationId xmlns:a16="http://schemas.microsoft.com/office/drawing/2014/main" id="{682DF7C6-8A59-43C0-BDB7-B76913734401}"/>
              </a:ext>
            </a:extLst>
          </p:cNvPr>
          <p:cNvSpPr/>
          <p:nvPr/>
        </p:nvSpPr>
        <p:spPr>
          <a:xfrm>
            <a:off x="6854972" y="2768829"/>
            <a:ext cx="464620" cy="365426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4" name="Straight Connector 92">
            <a:extLst>
              <a:ext uri="{FF2B5EF4-FFF2-40B4-BE49-F238E27FC236}">
                <a16:creationId xmlns:a16="http://schemas.microsoft.com/office/drawing/2014/main" id="{AEB74F68-068F-467B-A633-FFEC727DBC5B}"/>
              </a:ext>
            </a:extLst>
          </p:cNvPr>
          <p:cNvCxnSpPr>
            <a:cxnSpLocks/>
          </p:cNvCxnSpPr>
          <p:nvPr/>
        </p:nvCxnSpPr>
        <p:spPr>
          <a:xfrm>
            <a:off x="6983304" y="2973786"/>
            <a:ext cx="196511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79">
            <a:extLst>
              <a:ext uri="{FF2B5EF4-FFF2-40B4-BE49-F238E27FC236}">
                <a16:creationId xmlns:a16="http://schemas.microsoft.com/office/drawing/2014/main" id="{1F69EA79-CF88-412A-A13D-2552F0C5225B}"/>
              </a:ext>
            </a:extLst>
          </p:cNvPr>
          <p:cNvSpPr txBox="1"/>
          <p:nvPr/>
        </p:nvSpPr>
        <p:spPr>
          <a:xfrm>
            <a:off x="5758880" y="2508211"/>
            <a:ext cx="1418307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Customization</a:t>
            </a:r>
            <a:r>
              <a:rPr lang="da-DK" sz="800" dirty="0"/>
              <a:t> </a:t>
            </a:r>
            <a:r>
              <a:rPr lang="da-DK" sz="800" dirty="0" err="1"/>
              <a:t>extension</a:t>
            </a:r>
            <a:r>
              <a:rPr lang="da-DK" sz="800" dirty="0"/>
              <a:t> – v23</a:t>
            </a:r>
          </a:p>
        </p:txBody>
      </p:sp>
      <p:cxnSp>
        <p:nvCxnSpPr>
          <p:cNvPr id="156" name="Straight Arrow Connector 99">
            <a:extLst>
              <a:ext uri="{FF2B5EF4-FFF2-40B4-BE49-F238E27FC236}">
                <a16:creationId xmlns:a16="http://schemas.microsoft.com/office/drawing/2014/main" id="{B20B547E-FA74-466A-B53D-A43371354F61}"/>
              </a:ext>
            </a:extLst>
          </p:cNvPr>
          <p:cNvCxnSpPr>
            <a:cxnSpLocks/>
          </p:cNvCxnSpPr>
          <p:nvPr/>
        </p:nvCxnSpPr>
        <p:spPr>
          <a:xfrm flipH="1">
            <a:off x="7378102" y="4960023"/>
            <a:ext cx="318821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99">
            <a:extLst>
              <a:ext uri="{FF2B5EF4-FFF2-40B4-BE49-F238E27FC236}">
                <a16:creationId xmlns:a16="http://schemas.microsoft.com/office/drawing/2014/main" id="{29D74D48-FFB7-4814-AD07-5B209DBE75E5}"/>
              </a:ext>
            </a:extLst>
          </p:cNvPr>
          <p:cNvCxnSpPr>
            <a:cxnSpLocks/>
          </p:cNvCxnSpPr>
          <p:nvPr/>
        </p:nvCxnSpPr>
        <p:spPr>
          <a:xfrm flipH="1">
            <a:off x="7387645" y="3814720"/>
            <a:ext cx="30796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99">
            <a:extLst>
              <a:ext uri="{FF2B5EF4-FFF2-40B4-BE49-F238E27FC236}">
                <a16:creationId xmlns:a16="http://schemas.microsoft.com/office/drawing/2014/main" id="{5FCB8B5C-DCFD-44CF-81B3-2577F56D817F}"/>
              </a:ext>
            </a:extLst>
          </p:cNvPr>
          <p:cNvCxnSpPr>
            <a:cxnSpLocks/>
          </p:cNvCxnSpPr>
          <p:nvPr/>
        </p:nvCxnSpPr>
        <p:spPr>
          <a:xfrm flipH="1">
            <a:off x="7376788" y="1581247"/>
            <a:ext cx="318821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99">
            <a:extLst>
              <a:ext uri="{FF2B5EF4-FFF2-40B4-BE49-F238E27FC236}">
                <a16:creationId xmlns:a16="http://schemas.microsoft.com/office/drawing/2014/main" id="{74A8D471-741A-4FF7-965C-BAB6E9F3E8D3}"/>
              </a:ext>
            </a:extLst>
          </p:cNvPr>
          <p:cNvCxnSpPr>
            <a:cxnSpLocks/>
          </p:cNvCxnSpPr>
          <p:nvPr/>
        </p:nvCxnSpPr>
        <p:spPr>
          <a:xfrm flipV="1">
            <a:off x="7696923" y="1581247"/>
            <a:ext cx="1314" cy="337877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9">
            <a:extLst>
              <a:ext uri="{FF2B5EF4-FFF2-40B4-BE49-F238E27FC236}">
                <a16:creationId xmlns:a16="http://schemas.microsoft.com/office/drawing/2014/main" id="{37B005A5-0EDA-4E5B-9BAD-F11843FD5057}"/>
              </a:ext>
            </a:extLst>
          </p:cNvPr>
          <p:cNvSpPr txBox="1"/>
          <p:nvPr/>
        </p:nvSpPr>
        <p:spPr>
          <a:xfrm>
            <a:off x="1649809" y="5795534"/>
            <a:ext cx="5704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" dirty="0"/>
              <a:t>Database</a:t>
            </a:r>
          </a:p>
        </p:txBody>
      </p:sp>
      <p:sp>
        <p:nvSpPr>
          <p:cNvPr id="107" name="Cylinder 106">
            <a:extLst>
              <a:ext uri="{FF2B5EF4-FFF2-40B4-BE49-F238E27FC236}">
                <a16:creationId xmlns:a16="http://schemas.microsoft.com/office/drawing/2014/main" id="{BADE9B84-DEE2-433A-850B-64146AAADB1B}"/>
              </a:ext>
            </a:extLst>
          </p:cNvPr>
          <p:cNvSpPr/>
          <p:nvPr/>
        </p:nvSpPr>
        <p:spPr>
          <a:xfrm>
            <a:off x="1679248" y="5717874"/>
            <a:ext cx="491108" cy="370763"/>
          </a:xfrm>
          <a:prstGeom prst="ca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53D85A7B-311D-4AB4-9151-FE6BBEE1B243}"/>
              </a:ext>
            </a:extLst>
          </p:cNvPr>
          <p:cNvCxnSpPr>
            <a:cxnSpLocks/>
          </p:cNvCxnSpPr>
          <p:nvPr/>
        </p:nvCxnSpPr>
        <p:spPr>
          <a:xfrm>
            <a:off x="1298511" y="5598878"/>
            <a:ext cx="6378044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6">
            <a:extLst>
              <a:ext uri="{FF2B5EF4-FFF2-40B4-BE49-F238E27FC236}">
                <a16:creationId xmlns:a16="http://schemas.microsoft.com/office/drawing/2014/main" id="{AC40AF29-224E-4609-955B-BBA4595D53E6}"/>
              </a:ext>
            </a:extLst>
          </p:cNvPr>
          <p:cNvSpPr/>
          <p:nvPr/>
        </p:nvSpPr>
        <p:spPr>
          <a:xfrm>
            <a:off x="3764673" y="5490546"/>
            <a:ext cx="1147360" cy="261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800" dirty="0">
                <a:solidFill>
                  <a:schemeClr val="accent1"/>
                </a:solidFill>
              </a:rPr>
              <a:t>Sync and data </a:t>
            </a:r>
            <a:r>
              <a:rPr lang="da-DK" sz="800" dirty="0" err="1">
                <a:solidFill>
                  <a:schemeClr val="accent1"/>
                </a:solidFill>
              </a:rPr>
              <a:t>upgrade</a:t>
            </a:r>
            <a:endParaRPr lang="en-US" sz="800" dirty="0">
              <a:solidFill>
                <a:schemeClr val="accent1"/>
              </a:solidFill>
            </a:endParaRPr>
          </a:p>
        </p:txBody>
      </p:sp>
      <p:cxnSp>
        <p:nvCxnSpPr>
          <p:cNvPr id="112" name="Straight Arrow Connector 99">
            <a:extLst>
              <a:ext uri="{FF2B5EF4-FFF2-40B4-BE49-F238E27FC236}">
                <a16:creationId xmlns:a16="http://schemas.microsoft.com/office/drawing/2014/main" id="{8BC7A0C1-7C10-43EB-B051-BA9D08F25562}"/>
              </a:ext>
            </a:extLst>
          </p:cNvPr>
          <p:cNvCxnSpPr>
            <a:cxnSpLocks/>
          </p:cNvCxnSpPr>
          <p:nvPr/>
        </p:nvCxnSpPr>
        <p:spPr>
          <a:xfrm>
            <a:off x="6532932" y="3175094"/>
            <a:ext cx="0" cy="20260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70">
            <a:extLst>
              <a:ext uri="{FF2B5EF4-FFF2-40B4-BE49-F238E27FC236}">
                <a16:creationId xmlns:a16="http://schemas.microsoft.com/office/drawing/2014/main" id="{D2E7AB17-2258-4955-9406-02459E0B9876}"/>
              </a:ext>
            </a:extLst>
          </p:cNvPr>
          <p:cNvSpPr/>
          <p:nvPr/>
        </p:nvSpPr>
        <p:spPr>
          <a:xfrm>
            <a:off x="3473339" y="2525564"/>
            <a:ext cx="1794792" cy="65207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6" name="TextBox 79">
            <a:extLst>
              <a:ext uri="{FF2B5EF4-FFF2-40B4-BE49-F238E27FC236}">
                <a16:creationId xmlns:a16="http://schemas.microsoft.com/office/drawing/2014/main" id="{50249CFF-ED35-4B43-88BB-268A2367D20E}"/>
              </a:ext>
            </a:extLst>
          </p:cNvPr>
          <p:cNvSpPr txBox="1"/>
          <p:nvPr/>
        </p:nvSpPr>
        <p:spPr>
          <a:xfrm>
            <a:off x="3554222" y="2504274"/>
            <a:ext cx="1488559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Customization</a:t>
            </a:r>
            <a:r>
              <a:rPr lang="da-DK" sz="800" dirty="0"/>
              <a:t> </a:t>
            </a:r>
            <a:r>
              <a:rPr lang="da-DK" sz="800" dirty="0" err="1"/>
              <a:t>extension</a:t>
            </a:r>
            <a:r>
              <a:rPr lang="da-DK" sz="800" dirty="0"/>
              <a:t> – v23</a:t>
            </a:r>
          </a:p>
          <a:p>
            <a:endParaRPr lang="da-DK" sz="800" dirty="0"/>
          </a:p>
          <a:p>
            <a:r>
              <a:rPr lang="da-DK" sz="800" dirty="0"/>
              <a:t>(</a:t>
            </a:r>
            <a:r>
              <a:rPr lang="da-DK" sz="800" dirty="0" err="1"/>
              <a:t>empty</a:t>
            </a:r>
            <a:r>
              <a:rPr lang="da-DK" sz="800" dirty="0"/>
              <a:t>)</a:t>
            </a:r>
          </a:p>
        </p:txBody>
      </p:sp>
      <p:cxnSp>
        <p:nvCxnSpPr>
          <p:cNvPr id="137" name="Straight Arrow Connector 99">
            <a:extLst>
              <a:ext uri="{FF2B5EF4-FFF2-40B4-BE49-F238E27FC236}">
                <a16:creationId xmlns:a16="http://schemas.microsoft.com/office/drawing/2014/main" id="{0AD8040A-1CF6-42EB-ADCA-C274F1C8A9B7}"/>
              </a:ext>
            </a:extLst>
          </p:cNvPr>
          <p:cNvCxnSpPr>
            <a:cxnSpLocks/>
          </p:cNvCxnSpPr>
          <p:nvPr/>
        </p:nvCxnSpPr>
        <p:spPr>
          <a:xfrm flipH="1">
            <a:off x="7387645" y="2924500"/>
            <a:ext cx="30796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33">
            <a:extLst>
              <a:ext uri="{FF2B5EF4-FFF2-40B4-BE49-F238E27FC236}">
                <a16:creationId xmlns:a16="http://schemas.microsoft.com/office/drawing/2014/main" id="{E5B4332D-2F57-42D6-BC5A-B2B861B6FB09}"/>
              </a:ext>
            </a:extLst>
          </p:cNvPr>
          <p:cNvSpPr txBox="1"/>
          <p:nvPr/>
        </p:nvSpPr>
        <p:spPr>
          <a:xfrm>
            <a:off x="2212576" y="5693016"/>
            <a:ext cx="558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" dirty="0" err="1">
                <a:solidFill>
                  <a:srgbClr val="FFC000"/>
                </a:solidFill>
              </a:rPr>
              <a:t>TableA</a:t>
            </a:r>
            <a:endParaRPr lang="da-DK" sz="800" dirty="0">
              <a:solidFill>
                <a:srgbClr val="FFC000"/>
              </a:solidFill>
            </a:endParaRPr>
          </a:p>
          <a:p>
            <a:r>
              <a:rPr lang="da-DK" sz="800" dirty="0" err="1">
                <a:solidFill>
                  <a:srgbClr val="FFC000"/>
                </a:solidFill>
              </a:rPr>
              <a:t>TableB</a:t>
            </a:r>
            <a:endParaRPr lang="da-DK" sz="800" dirty="0">
              <a:solidFill>
                <a:srgbClr val="FFC000"/>
              </a:solidFill>
            </a:endParaRPr>
          </a:p>
          <a:p>
            <a:r>
              <a:rPr lang="da-DK" sz="800" dirty="0" err="1">
                <a:solidFill>
                  <a:srgbClr val="FFC000"/>
                </a:solidFill>
              </a:rPr>
              <a:t>TableC</a:t>
            </a:r>
            <a:endParaRPr lang="da-DK" sz="800" dirty="0">
              <a:solidFill>
                <a:srgbClr val="FFC000"/>
              </a:solidFill>
            </a:endParaRPr>
          </a:p>
        </p:txBody>
      </p:sp>
      <p:sp>
        <p:nvSpPr>
          <p:cNvPr id="145" name="TextBox 140">
            <a:extLst>
              <a:ext uri="{FF2B5EF4-FFF2-40B4-BE49-F238E27FC236}">
                <a16:creationId xmlns:a16="http://schemas.microsoft.com/office/drawing/2014/main" id="{3C7136AB-A756-437E-A04D-EE82E55CDA7D}"/>
              </a:ext>
            </a:extLst>
          </p:cNvPr>
          <p:cNvSpPr txBox="1"/>
          <p:nvPr/>
        </p:nvSpPr>
        <p:spPr>
          <a:xfrm>
            <a:off x="3947194" y="5720539"/>
            <a:ext cx="1564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" dirty="0" err="1">
                <a:solidFill>
                  <a:srgbClr val="00B0F0"/>
                </a:solidFill>
              </a:rPr>
              <a:t>TableA$table_migration_ext_Id</a:t>
            </a:r>
            <a:endParaRPr lang="da-DK" sz="800" dirty="0">
              <a:solidFill>
                <a:srgbClr val="00B0F0"/>
              </a:solidFill>
            </a:endParaRPr>
          </a:p>
          <a:p>
            <a:r>
              <a:rPr lang="da-DK" sz="800" dirty="0" err="1">
                <a:solidFill>
                  <a:srgbClr val="00B0F0"/>
                </a:solidFill>
              </a:rPr>
              <a:t>TableB$table_migration_ext_Id</a:t>
            </a:r>
            <a:endParaRPr lang="da-DK" sz="800" dirty="0">
              <a:solidFill>
                <a:srgbClr val="00B0F0"/>
              </a:solidFill>
            </a:endParaRPr>
          </a:p>
          <a:p>
            <a:r>
              <a:rPr lang="da-DK" sz="800" dirty="0" err="1">
                <a:solidFill>
                  <a:srgbClr val="00B0F0"/>
                </a:solidFill>
              </a:rPr>
              <a:t>TableC$table_migration_ext_Id</a:t>
            </a:r>
            <a:endParaRPr lang="da-DK" sz="800" dirty="0">
              <a:solidFill>
                <a:srgbClr val="00B0F0"/>
              </a:solidFill>
            </a:endParaRPr>
          </a:p>
        </p:txBody>
      </p:sp>
      <p:sp>
        <p:nvSpPr>
          <p:cNvPr id="150" name="TextBox 147">
            <a:extLst>
              <a:ext uri="{FF2B5EF4-FFF2-40B4-BE49-F238E27FC236}">
                <a16:creationId xmlns:a16="http://schemas.microsoft.com/office/drawing/2014/main" id="{E56A2E1C-2AAF-4501-94E4-F8C02F42A6D8}"/>
              </a:ext>
            </a:extLst>
          </p:cNvPr>
          <p:cNvSpPr txBox="1"/>
          <p:nvPr/>
        </p:nvSpPr>
        <p:spPr>
          <a:xfrm>
            <a:off x="6211536" y="5712738"/>
            <a:ext cx="1948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" dirty="0" err="1">
                <a:solidFill>
                  <a:srgbClr val="7030A0"/>
                </a:solidFill>
              </a:rPr>
              <a:t>TableA$system_application_Id</a:t>
            </a:r>
            <a:endParaRPr lang="da-DK" sz="800" dirty="0">
              <a:solidFill>
                <a:srgbClr val="7030A0"/>
              </a:solidFill>
            </a:endParaRPr>
          </a:p>
          <a:p>
            <a:r>
              <a:rPr lang="da-DK" sz="800" dirty="0" err="1">
                <a:solidFill>
                  <a:srgbClr val="FFC000"/>
                </a:solidFill>
              </a:rPr>
              <a:t>TableB$base_application_Id</a:t>
            </a:r>
            <a:endParaRPr lang="da-DK" sz="800" dirty="0">
              <a:solidFill>
                <a:srgbClr val="FFC000"/>
              </a:solidFill>
            </a:endParaRPr>
          </a:p>
          <a:p>
            <a:r>
              <a:rPr lang="da-DK" sz="800" dirty="0" err="1">
                <a:solidFill>
                  <a:srgbClr val="FFC000"/>
                </a:solidFill>
              </a:rPr>
              <a:t>TableC</a:t>
            </a:r>
            <a:r>
              <a:rPr lang="da-DK" sz="800" dirty="0">
                <a:solidFill>
                  <a:srgbClr val="FFC000"/>
                </a:solidFill>
              </a:rPr>
              <a:t>$ </a:t>
            </a:r>
            <a:r>
              <a:rPr lang="da-DK" sz="800" dirty="0" err="1">
                <a:solidFill>
                  <a:srgbClr val="FFC000"/>
                </a:solidFill>
              </a:rPr>
              <a:t>base_application_Id</a:t>
            </a:r>
            <a:endParaRPr lang="da-DK" sz="800" dirty="0">
              <a:solidFill>
                <a:srgbClr val="FFC000"/>
              </a:solidFill>
            </a:endParaRPr>
          </a:p>
          <a:p>
            <a:r>
              <a:rPr lang="da-DK" sz="800" dirty="0" err="1">
                <a:solidFill>
                  <a:schemeClr val="bg2">
                    <a:lumMod val="75000"/>
                  </a:schemeClr>
                </a:solidFill>
              </a:rPr>
              <a:t>TableExtC$customization_application_Id</a:t>
            </a:r>
            <a:endParaRPr lang="da-DK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3" name="TextBox 109">
            <a:extLst>
              <a:ext uri="{FF2B5EF4-FFF2-40B4-BE49-F238E27FC236}">
                <a16:creationId xmlns:a16="http://schemas.microsoft.com/office/drawing/2014/main" id="{CD6C082A-B9B0-4457-B536-B44CC0608E2D}"/>
              </a:ext>
            </a:extLst>
          </p:cNvPr>
          <p:cNvSpPr txBox="1"/>
          <p:nvPr/>
        </p:nvSpPr>
        <p:spPr>
          <a:xfrm>
            <a:off x="3393605" y="5807105"/>
            <a:ext cx="5704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" dirty="0"/>
              <a:t>Database</a:t>
            </a:r>
          </a:p>
        </p:txBody>
      </p:sp>
      <p:sp>
        <p:nvSpPr>
          <p:cNvPr id="164" name="Cylinder 163">
            <a:extLst>
              <a:ext uri="{FF2B5EF4-FFF2-40B4-BE49-F238E27FC236}">
                <a16:creationId xmlns:a16="http://schemas.microsoft.com/office/drawing/2014/main" id="{94D640E9-18FA-42BA-B74C-D9FD86E9BC57}"/>
              </a:ext>
            </a:extLst>
          </p:cNvPr>
          <p:cNvSpPr/>
          <p:nvPr/>
        </p:nvSpPr>
        <p:spPr>
          <a:xfrm>
            <a:off x="3423044" y="5729445"/>
            <a:ext cx="491108" cy="370763"/>
          </a:xfrm>
          <a:prstGeom prst="ca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5" name="TextBox 109">
            <a:extLst>
              <a:ext uri="{FF2B5EF4-FFF2-40B4-BE49-F238E27FC236}">
                <a16:creationId xmlns:a16="http://schemas.microsoft.com/office/drawing/2014/main" id="{76550948-E6CF-4F46-8AB5-E06670A37929}"/>
              </a:ext>
            </a:extLst>
          </p:cNvPr>
          <p:cNvSpPr txBox="1"/>
          <p:nvPr/>
        </p:nvSpPr>
        <p:spPr>
          <a:xfrm>
            <a:off x="5673865" y="5828846"/>
            <a:ext cx="5704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" dirty="0"/>
              <a:t>Database</a:t>
            </a:r>
          </a:p>
        </p:txBody>
      </p:sp>
      <p:sp>
        <p:nvSpPr>
          <p:cNvPr id="170" name="Cylinder 169">
            <a:extLst>
              <a:ext uri="{FF2B5EF4-FFF2-40B4-BE49-F238E27FC236}">
                <a16:creationId xmlns:a16="http://schemas.microsoft.com/office/drawing/2014/main" id="{E82198F4-A3AD-4C08-A39F-EA71C388AA8A}"/>
              </a:ext>
            </a:extLst>
          </p:cNvPr>
          <p:cNvSpPr/>
          <p:nvPr/>
        </p:nvSpPr>
        <p:spPr>
          <a:xfrm>
            <a:off x="5703304" y="5751186"/>
            <a:ext cx="491108" cy="370763"/>
          </a:xfrm>
          <a:prstGeom prst="ca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775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53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4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9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500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0" animBg="1"/>
      <p:bldP spid="71" grpId="0" animBg="1"/>
      <p:bldP spid="71" grpId="1" animBg="1"/>
      <p:bldP spid="71" grpId="2" animBg="1"/>
      <p:bldP spid="80" grpId="0"/>
      <p:bldP spid="80" grpId="1"/>
      <p:bldP spid="80" grpId="2"/>
      <p:bldP spid="85" grpId="0" animBg="1"/>
      <p:bldP spid="85" grpId="1" animBg="1"/>
      <p:bldP spid="85" grpId="2" animBg="1"/>
      <p:bldP spid="88" grpId="0"/>
      <p:bldP spid="88" grpId="1"/>
      <p:bldP spid="88" grpId="2"/>
      <p:bldP spid="89" grpId="0"/>
      <p:bldP spid="89" grpId="1"/>
      <p:bldP spid="89" grpId="2"/>
      <p:bldP spid="92" grpId="0"/>
      <p:bldP spid="92" grpId="1"/>
      <p:bldP spid="92" grpId="2"/>
      <p:bldP spid="98" grpId="0"/>
      <p:bldP spid="98" grpId="1"/>
      <p:bldP spid="98" grpId="2"/>
      <p:bldP spid="113" grpId="0" animBg="1"/>
      <p:bldP spid="122" grpId="0"/>
      <p:bldP spid="123" grpId="0"/>
      <p:bldP spid="124" grpId="0"/>
      <p:bldP spid="130" grpId="0"/>
      <p:bldP spid="132" grpId="0"/>
      <p:bldP spid="132" grpId="1"/>
      <p:bldP spid="23" grpId="0"/>
      <p:bldP spid="140" grpId="0" animBg="1"/>
      <p:bldP spid="140" grpId="1" animBg="1"/>
      <p:bldP spid="140" grpId="2" animBg="1"/>
      <p:bldP spid="140" grpId="3" animBg="1"/>
      <p:bldP spid="168" grpId="0" animBg="1"/>
      <p:bldP spid="169" grpId="0"/>
      <p:bldP spid="172" grpId="0"/>
      <p:bldP spid="173" grpId="0" animBg="1"/>
      <p:bldP spid="182" grpId="0"/>
      <p:bldP spid="187" grpId="0"/>
      <p:bldP spid="188" grpId="0"/>
      <p:bldP spid="194" grpId="0"/>
      <p:bldP spid="103" grpId="0"/>
      <p:bldP spid="104" grpId="0"/>
      <p:bldP spid="105" grpId="0"/>
      <p:bldP spid="105" grpId="1"/>
      <p:bldP spid="105" grpId="2"/>
      <p:bldP spid="152" grpId="0" animBg="1"/>
      <p:bldP spid="152" grpId="1" animBg="1"/>
      <p:bldP spid="152" grpId="2" animBg="1"/>
      <p:bldP spid="153" grpId="0" animBg="1"/>
      <p:bldP spid="153" grpId="1" animBg="1"/>
      <p:bldP spid="153" grpId="2" animBg="1"/>
      <p:bldP spid="155" grpId="0"/>
      <p:bldP spid="155" grpId="1"/>
      <p:bldP spid="155" grpId="2"/>
      <p:bldP spid="106" grpId="0"/>
      <p:bldP spid="107" grpId="0" animBg="1"/>
      <p:bldP spid="131" grpId="0" animBg="1"/>
      <p:bldP spid="131" grpId="1" animBg="1"/>
      <p:bldP spid="131" grpId="2" animBg="1"/>
      <p:bldP spid="136" grpId="0"/>
      <p:bldP spid="136" grpId="1"/>
      <p:bldP spid="136" grpId="2"/>
      <p:bldP spid="142" grpId="0"/>
      <p:bldP spid="145" grpId="0"/>
      <p:bldP spid="150" grpId="0"/>
      <p:bldP spid="163" grpId="0"/>
      <p:bldP spid="164" grpId="0" animBg="1"/>
      <p:bldP spid="165" grpId="0"/>
      <p:bldP spid="17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058EEA034CB640BE8D54432F7A8700" ma:contentTypeVersion="14" ma:contentTypeDescription="Create a new document." ma:contentTypeScope="" ma:versionID="c5b6b4064b2c53ebccf3583fe71a87f4">
  <xsd:schema xmlns:xsd="http://www.w3.org/2001/XMLSchema" xmlns:xs="http://www.w3.org/2001/XMLSchema" xmlns:p="http://schemas.microsoft.com/office/2006/metadata/properties" xmlns:ns2="1593752b-2bc8-4a5b-bc16-e943a7bc146a" xmlns:ns3="bfa243f7-b66f-411a-bd62-50b8d13221a7" targetNamespace="http://schemas.microsoft.com/office/2006/metadata/properties" ma:root="true" ma:fieldsID="27dd748148b1f88cf03cf78cefcfc6ff" ns2:_="" ns3:_="">
    <xsd:import namespace="1593752b-2bc8-4a5b-bc16-e943a7bc146a"/>
    <xsd:import namespace="bfa243f7-b66f-411a-bd62-50b8d13221a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93752b-2bc8-4a5b-bc16-e943a7bc146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a243f7-b66f-411a-bd62-50b8d13221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8B0C25-2B6C-4F91-A35E-380E65B613A0}">
  <ds:schemaRefs>
    <ds:schemaRef ds:uri="1593752b-2bc8-4a5b-bc16-e943a7bc146a"/>
    <ds:schemaRef ds:uri="bfa243f7-b66f-411a-bd62-50b8d13221a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0E30959-DD55-4999-AD35-682400054527}">
  <ds:schemaRefs>
    <ds:schemaRef ds:uri="1593752b-2bc8-4a5b-bc16-e943a7bc146a"/>
    <ds:schemaRef ds:uri="bfa243f7-b66f-411a-bd62-50b8d13221a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89F7D39-9B56-4DB1-89B3-F93C0724D01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18307</TotalTime>
  <Words>150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Borring</dc:creator>
  <cp:lastModifiedBy>John Swymer</cp:lastModifiedBy>
  <cp:revision>25</cp:revision>
  <dcterms:created xsi:type="dcterms:W3CDTF">2020-01-31T12:43:49Z</dcterms:created>
  <dcterms:modified xsi:type="dcterms:W3CDTF">2023-08-14T14:48:18Z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pborring@microsoft.com</vt:lpwstr>
  </property>
  <property fmtid="{D5CDD505-2E9C-101B-9397-08002B2CF9AE}" pid="5" name="MSIP_Label_f42aa342-8706-4288-bd11-ebb85995028c_SetDate">
    <vt:lpwstr>2020-01-31T12:54:36.2919896Z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2c966215-69a8-4e27-a55e-2aef46acb275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0x01010067058EEA034CB640BE8D54432F7A8700</vt:lpwstr>
  </property>
</Properties>
</file>