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9427BF4C-5B3F-467E-91E2-AA306CCAF0D2}"/>
              </a:ext>
            </a:extLst>
          </p:cNvPr>
          <p:cNvSpPr/>
          <p:nvPr/>
        </p:nvSpPr>
        <p:spPr>
          <a:xfrm>
            <a:off x="668068" y="1746355"/>
            <a:ext cx="4870797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C5F7091-A977-41C5-BFE2-4345D0C9516B}"/>
              </a:ext>
            </a:extLst>
          </p:cNvPr>
          <p:cNvSpPr txBox="1"/>
          <p:nvPr/>
        </p:nvSpPr>
        <p:spPr>
          <a:xfrm>
            <a:off x="731374" y="2070420"/>
            <a:ext cx="10903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Spring 2019 </a:t>
            </a:r>
            <a:endParaRPr lang="en-US" sz="14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3882C03-FF86-4A73-8948-FB1722773DE9}"/>
              </a:ext>
            </a:extLst>
          </p:cNvPr>
          <p:cNvSpPr/>
          <p:nvPr/>
        </p:nvSpPr>
        <p:spPr>
          <a:xfrm>
            <a:off x="882760" y="4973482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9C36A54-C5D7-4DEC-8064-ECF4C6BD4803}"/>
              </a:ext>
            </a:extLst>
          </p:cNvPr>
          <p:cNvSpPr/>
          <p:nvPr/>
        </p:nvSpPr>
        <p:spPr>
          <a:xfrm>
            <a:off x="882760" y="3587323"/>
            <a:ext cx="4498569" cy="10485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Custom Base Application (C/AL)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V14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DB833232-641E-40D6-AAE8-7B6FF870E6E7}"/>
              </a:ext>
            </a:extLst>
          </p:cNvPr>
          <p:cNvSpPr/>
          <p:nvPr/>
        </p:nvSpPr>
        <p:spPr>
          <a:xfrm>
            <a:off x="867257" y="2464474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237592C-FDEC-44FD-A0A8-3D129206DDBC}"/>
              </a:ext>
            </a:extLst>
          </p:cNvPr>
          <p:cNvSpPr/>
          <p:nvPr/>
        </p:nvSpPr>
        <p:spPr>
          <a:xfrm>
            <a:off x="3169873" y="2464474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6405863" y="1746355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6514376" y="2045887"/>
            <a:ext cx="2184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a-DK" sz="1400" dirty="0"/>
              <a:t>2023 Release </a:t>
            </a:r>
            <a:r>
              <a:rPr lang="da-DK" sz="1400" dirty="0" err="1"/>
              <a:t>Wave</a:t>
            </a:r>
            <a:r>
              <a:rPr lang="da-DK" sz="1400" dirty="0"/>
              <a:t> 1 (V22)</a:t>
            </a:r>
            <a:endParaRPr lang="en-US" sz="1400" dirty="0"/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47277" y="3865259"/>
            <a:ext cx="677783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A846BB4F-CDEF-4C38-8FC0-7F7DF0A304E1}"/>
              </a:ext>
            </a:extLst>
          </p:cNvPr>
          <p:cNvSpPr/>
          <p:nvPr/>
        </p:nvSpPr>
        <p:spPr>
          <a:xfrm>
            <a:off x="2003470" y="2464474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FB36D82-C313-4C65-A9A0-5FBEE5AED315}"/>
              </a:ext>
            </a:extLst>
          </p:cNvPr>
          <p:cNvSpPr/>
          <p:nvPr/>
        </p:nvSpPr>
        <p:spPr>
          <a:xfrm>
            <a:off x="4328572" y="2471269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6633518" y="2444702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8936134" y="2444702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7769731" y="2444702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10094833" y="2451497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6647720" y="4977600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7105790" y="5402108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>
            <a:extLst>
              <a:ext uri="{FF2B5EF4-FFF2-40B4-BE49-F238E27FC236}">
                <a16:creationId xmlns:a16="http://schemas.microsoft.com/office/drawing/2014/main" id="{FE0B535A-3798-4E0C-8235-21ED4A562526}"/>
              </a:ext>
            </a:extLst>
          </p:cNvPr>
          <p:cNvSpPr/>
          <p:nvPr/>
        </p:nvSpPr>
        <p:spPr>
          <a:xfrm>
            <a:off x="868558" y="3211141"/>
            <a:ext cx="4498569" cy="24630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System, Application, and Test Symbols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6647719" y="4756125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</a:t>
            </a:r>
          </a:p>
        </p:txBody>
      </p: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AF4966FA-89D9-432E-A1EA-793620691DC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04800" y="3334293"/>
            <a:ext cx="56375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felt 37">
            <a:extLst>
              <a:ext uri="{FF2B5EF4-FFF2-40B4-BE49-F238E27FC236}">
                <a16:creationId xmlns:a16="http://schemas.microsoft.com/office/drawing/2014/main" id="{CAD0DD2D-D476-4E5B-86EA-B1887B8F36C8}"/>
              </a:ext>
            </a:extLst>
          </p:cNvPr>
          <p:cNvSpPr txBox="1"/>
          <p:nvPr/>
        </p:nvSpPr>
        <p:spPr>
          <a:xfrm>
            <a:off x="195454" y="29848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DB0A23FB-C13D-423B-8FD7-0F6B632B1806}"/>
              </a:ext>
            </a:extLst>
          </p:cNvPr>
          <p:cNvSpPr txBox="1"/>
          <p:nvPr/>
        </p:nvSpPr>
        <p:spPr>
          <a:xfrm>
            <a:off x="187930" y="3358120"/>
            <a:ext cx="52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C/AL</a:t>
            </a:r>
            <a:endParaRPr lang="en-US" sz="1400" dirty="0"/>
          </a:p>
        </p:txBody>
      </p: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FDA46CBF-E5B4-4B45-AF86-91863B31FE94}"/>
              </a:ext>
            </a:extLst>
          </p:cNvPr>
          <p:cNvCxnSpPr>
            <a:cxnSpLocks/>
          </p:cNvCxnSpPr>
          <p:nvPr/>
        </p:nvCxnSpPr>
        <p:spPr>
          <a:xfrm>
            <a:off x="11186680" y="4949477"/>
            <a:ext cx="663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996C1A7B-5DC3-4C9F-BDE5-40FE9E776460}"/>
              </a:ext>
            </a:extLst>
          </p:cNvPr>
          <p:cNvSpPr txBox="1"/>
          <p:nvPr/>
        </p:nvSpPr>
        <p:spPr>
          <a:xfrm>
            <a:off x="11309240" y="468368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21EEEFA-C31B-4D19-9BB1-9CC95DD06DEB}"/>
              </a:ext>
            </a:extLst>
          </p:cNvPr>
          <p:cNvCxnSpPr>
            <a:cxnSpLocks/>
          </p:cNvCxnSpPr>
          <p:nvPr/>
        </p:nvCxnSpPr>
        <p:spPr>
          <a:xfrm>
            <a:off x="1340830" y="5397990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>
            <a:extLst>
              <a:ext uri="{FF2B5EF4-FFF2-40B4-BE49-F238E27FC236}">
                <a16:creationId xmlns:a16="http://schemas.microsoft.com/office/drawing/2014/main" id="{DBAAECC6-7E49-44D3-A7F0-65A5FF9BF191}"/>
              </a:ext>
            </a:extLst>
          </p:cNvPr>
          <p:cNvSpPr/>
          <p:nvPr/>
        </p:nvSpPr>
        <p:spPr>
          <a:xfrm>
            <a:off x="6633517" y="3587323"/>
            <a:ext cx="3339871" cy="53183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(AL)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V22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74DBEF57-76B9-4A0C-A614-9CB1DBE043AD}"/>
              </a:ext>
            </a:extLst>
          </p:cNvPr>
          <p:cNvSpPr/>
          <p:nvPr/>
        </p:nvSpPr>
        <p:spPr>
          <a:xfrm>
            <a:off x="10092471" y="3206928"/>
            <a:ext cx="1037254" cy="91222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Extension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CE8D644-0F07-4240-9D6A-A67EE01F2D02}"/>
              </a:ext>
            </a:extLst>
          </p:cNvPr>
          <p:cNvSpPr/>
          <p:nvPr/>
        </p:nvSpPr>
        <p:spPr>
          <a:xfrm>
            <a:off x="6628062" y="3206927"/>
            <a:ext cx="3339872" cy="24630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(AL) V22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E4C4334-3F5B-42C0-AD1A-D8948F42FD86}"/>
              </a:ext>
            </a:extLst>
          </p:cNvPr>
          <p:cNvSpPr/>
          <p:nvPr/>
        </p:nvSpPr>
        <p:spPr>
          <a:xfrm>
            <a:off x="6647719" y="4232859"/>
            <a:ext cx="4498569" cy="42856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13935</TotalTime>
  <Words>84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55</cp:revision>
  <dcterms:created xsi:type="dcterms:W3CDTF">2019-07-08T10:09:49Z</dcterms:created>
  <dcterms:modified xsi:type="dcterms:W3CDTF">2023-02-09T11:38:50Z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